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6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9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694" r:id="rId2"/>
    <p:sldMasterId id="2147483670" r:id="rId3"/>
    <p:sldMasterId id="2147483674" r:id="rId4"/>
    <p:sldMasterId id="2147483678" r:id="rId5"/>
    <p:sldMasterId id="2147483662" r:id="rId6"/>
    <p:sldMasterId id="2147483658" r:id="rId7"/>
    <p:sldMasterId id="2147483652" r:id="rId8"/>
    <p:sldMasterId id="2147483682" r:id="rId9"/>
    <p:sldMasterId id="2147485548" r:id="rId10"/>
  </p:sldMasterIdLst>
  <p:notesMasterIdLst>
    <p:notesMasterId r:id="rId50"/>
  </p:notesMasterIdLst>
  <p:handoutMasterIdLst>
    <p:handoutMasterId r:id="rId51"/>
  </p:handoutMasterIdLst>
  <p:sldIdLst>
    <p:sldId id="269" r:id="rId11"/>
    <p:sldId id="453" r:id="rId12"/>
    <p:sldId id="454" r:id="rId13"/>
    <p:sldId id="455" r:id="rId14"/>
    <p:sldId id="451" r:id="rId15"/>
    <p:sldId id="452" r:id="rId16"/>
    <p:sldId id="409" r:id="rId17"/>
    <p:sldId id="353" r:id="rId18"/>
    <p:sldId id="379" r:id="rId19"/>
    <p:sldId id="364" r:id="rId20"/>
    <p:sldId id="396" r:id="rId21"/>
    <p:sldId id="397" r:id="rId22"/>
    <p:sldId id="398" r:id="rId23"/>
    <p:sldId id="462" r:id="rId24"/>
    <p:sldId id="461" r:id="rId25"/>
    <p:sldId id="434" r:id="rId26"/>
    <p:sldId id="435" r:id="rId27"/>
    <p:sldId id="436" r:id="rId28"/>
    <p:sldId id="437" r:id="rId29"/>
    <p:sldId id="440" r:id="rId30"/>
    <p:sldId id="442" r:id="rId31"/>
    <p:sldId id="447" r:id="rId32"/>
    <p:sldId id="448" r:id="rId33"/>
    <p:sldId id="410" r:id="rId34"/>
    <p:sldId id="411" r:id="rId35"/>
    <p:sldId id="414" r:id="rId36"/>
    <p:sldId id="419" r:id="rId37"/>
    <p:sldId id="424" r:id="rId38"/>
    <p:sldId id="425" r:id="rId39"/>
    <p:sldId id="426" r:id="rId40"/>
    <p:sldId id="460" r:id="rId41"/>
    <p:sldId id="372" r:id="rId42"/>
    <p:sldId id="458" r:id="rId43"/>
    <p:sldId id="459" r:id="rId44"/>
    <p:sldId id="463" r:id="rId45"/>
    <p:sldId id="362" r:id="rId46"/>
    <p:sldId id="431" r:id="rId47"/>
    <p:sldId id="433" r:id="rId48"/>
    <p:sldId id="380" r:id="rId49"/>
  </p:sldIdLst>
  <p:sldSz cx="9144000" cy="6858000" type="screen4x3"/>
  <p:notesSz cx="10234613" cy="7099300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Museo Slab 50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Museo Slab 50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Museo Slab 50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Museo Slab 50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Museo Slab 500"/>
        <a:ea typeface="MS PGothic" pitchFamily="34" charset="-128"/>
        <a:cs typeface="+mn-cs"/>
      </a:defRPr>
    </a:lvl5pPr>
    <a:lvl6pPr marL="2286000" algn="l" defTabSz="914400" rtl="0" eaLnBrk="1" latinLnBrk="0" hangingPunct="1">
      <a:defRPr sz="4400" kern="1200">
        <a:solidFill>
          <a:schemeClr val="tx1"/>
        </a:solidFill>
        <a:latin typeface="Museo Slab 500"/>
        <a:ea typeface="MS PGothic" pitchFamily="34" charset="-128"/>
        <a:cs typeface="+mn-cs"/>
      </a:defRPr>
    </a:lvl6pPr>
    <a:lvl7pPr marL="2743200" algn="l" defTabSz="914400" rtl="0" eaLnBrk="1" latinLnBrk="0" hangingPunct="1">
      <a:defRPr sz="4400" kern="1200">
        <a:solidFill>
          <a:schemeClr val="tx1"/>
        </a:solidFill>
        <a:latin typeface="Museo Slab 500"/>
        <a:ea typeface="MS PGothic" pitchFamily="34" charset="-128"/>
        <a:cs typeface="+mn-cs"/>
      </a:defRPr>
    </a:lvl7pPr>
    <a:lvl8pPr marL="3200400" algn="l" defTabSz="914400" rtl="0" eaLnBrk="1" latinLnBrk="0" hangingPunct="1">
      <a:defRPr sz="4400" kern="1200">
        <a:solidFill>
          <a:schemeClr val="tx1"/>
        </a:solidFill>
        <a:latin typeface="Museo Slab 500"/>
        <a:ea typeface="MS PGothic" pitchFamily="34" charset="-128"/>
        <a:cs typeface="+mn-cs"/>
      </a:defRPr>
    </a:lvl8pPr>
    <a:lvl9pPr marL="3657600" algn="l" defTabSz="914400" rtl="0" eaLnBrk="1" latinLnBrk="0" hangingPunct="1">
      <a:defRPr sz="4400" kern="1200">
        <a:solidFill>
          <a:schemeClr val="tx1"/>
        </a:solidFill>
        <a:latin typeface="Museo Slab 500"/>
        <a:ea typeface="MS PGothic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7" autoAdjust="0"/>
    <p:restoredTop sz="88648" autoAdjust="0"/>
  </p:normalViewPr>
  <p:slideViewPr>
    <p:cSldViewPr>
      <p:cViewPr varScale="1">
        <p:scale>
          <a:sx n="95" d="100"/>
          <a:sy n="95" d="100"/>
        </p:scale>
        <p:origin x="-1500" y="-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8" Type="http://schemas.openxmlformats.org/officeDocument/2006/relationships/slideMaster" Target="slideMasters/slideMaster8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B612E3-5EC1-48FF-B525-212F50A67A25}" type="doc">
      <dgm:prSet loTypeId="urn:microsoft.com/office/officeart/2005/8/layout/chevron1" loCatId="process" qsTypeId="urn:microsoft.com/office/officeart/2005/8/quickstyle/simple1" qsCatId="simple" csTypeId="urn:microsoft.com/office/officeart/2005/8/colors/colorful4" csCatId="colorful" phldr="1"/>
      <dgm:spPr/>
    </dgm:pt>
    <dgm:pt modelId="{1B7A33E1-77E9-43DA-A007-503202EAF86A}">
      <dgm:prSet phldrT="[Tekst]"/>
      <dgm:spPr/>
      <dgm:t>
        <a:bodyPr/>
        <a:lstStyle/>
        <a:p>
          <a:r>
            <a:rPr lang="nb-NO" dirty="0" smtClean="0"/>
            <a:t>Konkret</a:t>
          </a:r>
          <a:endParaRPr lang="nb-NO" dirty="0"/>
        </a:p>
      </dgm:t>
    </dgm:pt>
    <dgm:pt modelId="{4C07F626-36EF-4C40-8C56-EA05CF101A4C}" type="parTrans" cxnId="{433D3714-DF4D-474B-8395-EEB904F72268}">
      <dgm:prSet/>
      <dgm:spPr/>
      <dgm:t>
        <a:bodyPr/>
        <a:lstStyle/>
        <a:p>
          <a:endParaRPr lang="nb-NO"/>
        </a:p>
      </dgm:t>
    </dgm:pt>
    <dgm:pt modelId="{974D808C-B064-4818-BB99-F5500931B685}" type="sibTrans" cxnId="{433D3714-DF4D-474B-8395-EEB904F72268}">
      <dgm:prSet/>
      <dgm:spPr/>
      <dgm:t>
        <a:bodyPr/>
        <a:lstStyle/>
        <a:p>
          <a:endParaRPr lang="nb-NO"/>
        </a:p>
      </dgm:t>
    </dgm:pt>
    <dgm:pt modelId="{D7B1DC04-8A0C-4D4D-BFAA-DBF35EEACB05}">
      <dgm:prSet phldrT="[Tekst]"/>
      <dgm:spPr/>
      <dgm:t>
        <a:bodyPr/>
        <a:lstStyle/>
        <a:p>
          <a:r>
            <a:rPr lang="nb-NO" dirty="0" smtClean="0"/>
            <a:t>Ikonisk</a:t>
          </a:r>
          <a:endParaRPr lang="nb-NO" dirty="0"/>
        </a:p>
      </dgm:t>
    </dgm:pt>
    <dgm:pt modelId="{8959124D-5715-4694-AA0C-FD2FCDFE8EDD}" type="parTrans" cxnId="{94D4F7B6-8AD5-4131-B332-EBFFCD1FFD82}">
      <dgm:prSet/>
      <dgm:spPr/>
      <dgm:t>
        <a:bodyPr/>
        <a:lstStyle/>
        <a:p>
          <a:endParaRPr lang="nb-NO"/>
        </a:p>
      </dgm:t>
    </dgm:pt>
    <dgm:pt modelId="{5B8F62E5-543D-4ECE-B7F7-0D2AEC38E735}" type="sibTrans" cxnId="{94D4F7B6-8AD5-4131-B332-EBFFCD1FFD82}">
      <dgm:prSet/>
      <dgm:spPr/>
      <dgm:t>
        <a:bodyPr/>
        <a:lstStyle/>
        <a:p>
          <a:endParaRPr lang="nb-NO"/>
        </a:p>
      </dgm:t>
    </dgm:pt>
    <dgm:pt modelId="{5B71C426-3976-47F6-99D4-ACAF68E3A40E}">
      <dgm:prSet phldrT="[Tekst]"/>
      <dgm:spPr/>
      <dgm:t>
        <a:bodyPr/>
        <a:lstStyle/>
        <a:p>
          <a:r>
            <a:rPr lang="nb-NO" dirty="0" smtClean="0"/>
            <a:t>Abstrakt</a:t>
          </a:r>
          <a:endParaRPr lang="nb-NO" dirty="0"/>
        </a:p>
      </dgm:t>
    </dgm:pt>
    <dgm:pt modelId="{18C4C904-723F-4047-9BD7-B6BE460886B0}" type="parTrans" cxnId="{BEEC2792-221F-4C33-9D45-AF129FDBD13D}">
      <dgm:prSet/>
      <dgm:spPr/>
      <dgm:t>
        <a:bodyPr/>
        <a:lstStyle/>
        <a:p>
          <a:endParaRPr lang="nb-NO"/>
        </a:p>
      </dgm:t>
    </dgm:pt>
    <dgm:pt modelId="{0EA49E43-9520-4A70-8BD7-D52CE348BB9E}" type="sibTrans" cxnId="{BEEC2792-221F-4C33-9D45-AF129FDBD13D}">
      <dgm:prSet/>
      <dgm:spPr/>
      <dgm:t>
        <a:bodyPr/>
        <a:lstStyle/>
        <a:p>
          <a:endParaRPr lang="nb-NO"/>
        </a:p>
      </dgm:t>
    </dgm:pt>
    <dgm:pt modelId="{BB905C13-3FC1-4099-89C7-C177CA242B82}" type="pres">
      <dgm:prSet presAssocID="{08B612E3-5EC1-48FF-B525-212F50A67A25}" presName="Name0" presStyleCnt="0">
        <dgm:presLayoutVars>
          <dgm:dir/>
          <dgm:animLvl val="lvl"/>
          <dgm:resizeHandles val="exact"/>
        </dgm:presLayoutVars>
      </dgm:prSet>
      <dgm:spPr/>
    </dgm:pt>
    <dgm:pt modelId="{94261B48-CAA3-48BA-B051-33C99FDEC3E5}" type="pres">
      <dgm:prSet presAssocID="{1B7A33E1-77E9-43DA-A007-503202EAF86A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F622BB4B-CB58-487A-BEC7-EEFEEB38301F}" type="pres">
      <dgm:prSet presAssocID="{974D808C-B064-4818-BB99-F5500931B685}" presName="parTxOnlySpace" presStyleCnt="0"/>
      <dgm:spPr/>
    </dgm:pt>
    <dgm:pt modelId="{2F3926A6-87AD-411D-82B6-1755E3F7E5A2}" type="pres">
      <dgm:prSet presAssocID="{D7B1DC04-8A0C-4D4D-BFAA-DBF35EEACB05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B6F17C06-D047-419C-B673-45A0E62A900E}" type="pres">
      <dgm:prSet presAssocID="{5B8F62E5-543D-4ECE-B7F7-0D2AEC38E735}" presName="parTxOnlySpace" presStyleCnt="0"/>
      <dgm:spPr/>
    </dgm:pt>
    <dgm:pt modelId="{D9F0BE32-DB13-4EA0-BBD2-4E0BE5F68E93}" type="pres">
      <dgm:prSet presAssocID="{5B71C426-3976-47F6-99D4-ACAF68E3A40E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</dgm:ptLst>
  <dgm:cxnLst>
    <dgm:cxn modelId="{433D3714-DF4D-474B-8395-EEB904F72268}" srcId="{08B612E3-5EC1-48FF-B525-212F50A67A25}" destId="{1B7A33E1-77E9-43DA-A007-503202EAF86A}" srcOrd="0" destOrd="0" parTransId="{4C07F626-36EF-4C40-8C56-EA05CF101A4C}" sibTransId="{974D808C-B064-4818-BB99-F5500931B685}"/>
    <dgm:cxn modelId="{C0F0AD89-2517-4A0A-8FF7-1B99120C22F9}" type="presOf" srcId="{D7B1DC04-8A0C-4D4D-BFAA-DBF35EEACB05}" destId="{2F3926A6-87AD-411D-82B6-1755E3F7E5A2}" srcOrd="0" destOrd="0" presId="urn:microsoft.com/office/officeart/2005/8/layout/chevron1"/>
    <dgm:cxn modelId="{2C642F73-DE30-4321-84C5-5D1F53FCAA82}" type="presOf" srcId="{1B7A33E1-77E9-43DA-A007-503202EAF86A}" destId="{94261B48-CAA3-48BA-B051-33C99FDEC3E5}" srcOrd="0" destOrd="0" presId="urn:microsoft.com/office/officeart/2005/8/layout/chevron1"/>
    <dgm:cxn modelId="{49D64446-E8A9-45D7-9FC7-3DC64343A3B1}" type="presOf" srcId="{08B612E3-5EC1-48FF-B525-212F50A67A25}" destId="{BB905C13-3FC1-4099-89C7-C177CA242B82}" srcOrd="0" destOrd="0" presId="urn:microsoft.com/office/officeart/2005/8/layout/chevron1"/>
    <dgm:cxn modelId="{94D4F7B6-8AD5-4131-B332-EBFFCD1FFD82}" srcId="{08B612E3-5EC1-48FF-B525-212F50A67A25}" destId="{D7B1DC04-8A0C-4D4D-BFAA-DBF35EEACB05}" srcOrd="1" destOrd="0" parTransId="{8959124D-5715-4694-AA0C-FD2FCDFE8EDD}" sibTransId="{5B8F62E5-543D-4ECE-B7F7-0D2AEC38E735}"/>
    <dgm:cxn modelId="{BEEC2792-221F-4C33-9D45-AF129FDBD13D}" srcId="{08B612E3-5EC1-48FF-B525-212F50A67A25}" destId="{5B71C426-3976-47F6-99D4-ACAF68E3A40E}" srcOrd="2" destOrd="0" parTransId="{18C4C904-723F-4047-9BD7-B6BE460886B0}" sibTransId="{0EA49E43-9520-4A70-8BD7-D52CE348BB9E}"/>
    <dgm:cxn modelId="{DAA7CD3A-2E61-402C-89F8-B04518652A9E}" type="presOf" srcId="{5B71C426-3976-47F6-99D4-ACAF68E3A40E}" destId="{D9F0BE32-DB13-4EA0-BBD2-4E0BE5F68E93}" srcOrd="0" destOrd="0" presId="urn:microsoft.com/office/officeart/2005/8/layout/chevron1"/>
    <dgm:cxn modelId="{60F39629-2A76-4EDC-BBB5-C6D75F1029E0}" type="presParOf" srcId="{BB905C13-3FC1-4099-89C7-C177CA242B82}" destId="{94261B48-CAA3-48BA-B051-33C99FDEC3E5}" srcOrd="0" destOrd="0" presId="urn:microsoft.com/office/officeart/2005/8/layout/chevron1"/>
    <dgm:cxn modelId="{DC3B8F7B-6F1C-4F1A-92E6-7C0D5C43E45A}" type="presParOf" srcId="{BB905C13-3FC1-4099-89C7-C177CA242B82}" destId="{F622BB4B-CB58-487A-BEC7-EEFEEB38301F}" srcOrd="1" destOrd="0" presId="urn:microsoft.com/office/officeart/2005/8/layout/chevron1"/>
    <dgm:cxn modelId="{841A96DF-5A4C-4B43-AE7F-439E1E7550EA}" type="presParOf" srcId="{BB905C13-3FC1-4099-89C7-C177CA242B82}" destId="{2F3926A6-87AD-411D-82B6-1755E3F7E5A2}" srcOrd="2" destOrd="0" presId="urn:microsoft.com/office/officeart/2005/8/layout/chevron1"/>
    <dgm:cxn modelId="{DFD53C7F-E278-4F34-B074-2576D5421745}" type="presParOf" srcId="{BB905C13-3FC1-4099-89C7-C177CA242B82}" destId="{B6F17C06-D047-419C-B673-45A0E62A900E}" srcOrd="3" destOrd="0" presId="urn:microsoft.com/office/officeart/2005/8/layout/chevron1"/>
    <dgm:cxn modelId="{A229A0D2-77E0-4E72-BD07-FED7F4C1A93B}" type="presParOf" srcId="{BB905C13-3FC1-4099-89C7-C177CA242B82}" destId="{D9F0BE32-DB13-4EA0-BBD2-4E0BE5F68E93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8B612E3-5EC1-48FF-B525-212F50A67A25}" type="doc">
      <dgm:prSet loTypeId="urn:microsoft.com/office/officeart/2005/8/layout/chevron1" loCatId="process" qsTypeId="urn:microsoft.com/office/officeart/2005/8/quickstyle/simple1" qsCatId="simple" csTypeId="urn:microsoft.com/office/officeart/2005/8/colors/colorful4" csCatId="colorful" phldr="1"/>
      <dgm:spPr/>
    </dgm:pt>
    <dgm:pt modelId="{1B7A33E1-77E9-43DA-A007-503202EAF86A}">
      <dgm:prSet phldrT="[Tekst]"/>
      <dgm:spPr/>
      <dgm:t>
        <a:bodyPr/>
        <a:lstStyle/>
        <a:p>
          <a:r>
            <a:rPr lang="nb-NO" dirty="0" smtClean="0"/>
            <a:t>Konkret</a:t>
          </a:r>
          <a:endParaRPr lang="nb-NO" dirty="0"/>
        </a:p>
      </dgm:t>
    </dgm:pt>
    <dgm:pt modelId="{4C07F626-36EF-4C40-8C56-EA05CF101A4C}" type="parTrans" cxnId="{433D3714-DF4D-474B-8395-EEB904F72268}">
      <dgm:prSet/>
      <dgm:spPr/>
      <dgm:t>
        <a:bodyPr/>
        <a:lstStyle/>
        <a:p>
          <a:endParaRPr lang="nb-NO"/>
        </a:p>
      </dgm:t>
    </dgm:pt>
    <dgm:pt modelId="{974D808C-B064-4818-BB99-F5500931B685}" type="sibTrans" cxnId="{433D3714-DF4D-474B-8395-EEB904F72268}">
      <dgm:prSet/>
      <dgm:spPr/>
      <dgm:t>
        <a:bodyPr/>
        <a:lstStyle/>
        <a:p>
          <a:endParaRPr lang="nb-NO"/>
        </a:p>
      </dgm:t>
    </dgm:pt>
    <dgm:pt modelId="{D7B1DC04-8A0C-4D4D-BFAA-DBF35EEACB05}">
      <dgm:prSet phldrT="[Tekst]"/>
      <dgm:spPr/>
      <dgm:t>
        <a:bodyPr/>
        <a:lstStyle/>
        <a:p>
          <a:r>
            <a:rPr lang="nb-NO" dirty="0" smtClean="0"/>
            <a:t>Ikonisk</a:t>
          </a:r>
          <a:endParaRPr lang="nb-NO" dirty="0"/>
        </a:p>
      </dgm:t>
    </dgm:pt>
    <dgm:pt modelId="{8959124D-5715-4694-AA0C-FD2FCDFE8EDD}" type="parTrans" cxnId="{94D4F7B6-8AD5-4131-B332-EBFFCD1FFD82}">
      <dgm:prSet/>
      <dgm:spPr/>
      <dgm:t>
        <a:bodyPr/>
        <a:lstStyle/>
        <a:p>
          <a:endParaRPr lang="nb-NO"/>
        </a:p>
      </dgm:t>
    </dgm:pt>
    <dgm:pt modelId="{5B8F62E5-543D-4ECE-B7F7-0D2AEC38E735}" type="sibTrans" cxnId="{94D4F7B6-8AD5-4131-B332-EBFFCD1FFD82}">
      <dgm:prSet/>
      <dgm:spPr/>
      <dgm:t>
        <a:bodyPr/>
        <a:lstStyle/>
        <a:p>
          <a:endParaRPr lang="nb-NO"/>
        </a:p>
      </dgm:t>
    </dgm:pt>
    <dgm:pt modelId="{5B71C426-3976-47F6-99D4-ACAF68E3A40E}">
      <dgm:prSet phldrT="[Tekst]"/>
      <dgm:spPr/>
      <dgm:t>
        <a:bodyPr/>
        <a:lstStyle/>
        <a:p>
          <a:r>
            <a:rPr lang="nb-NO" dirty="0" smtClean="0"/>
            <a:t>Abstrakt</a:t>
          </a:r>
          <a:endParaRPr lang="nb-NO" dirty="0"/>
        </a:p>
      </dgm:t>
    </dgm:pt>
    <dgm:pt modelId="{18C4C904-723F-4047-9BD7-B6BE460886B0}" type="parTrans" cxnId="{BEEC2792-221F-4C33-9D45-AF129FDBD13D}">
      <dgm:prSet/>
      <dgm:spPr/>
      <dgm:t>
        <a:bodyPr/>
        <a:lstStyle/>
        <a:p>
          <a:endParaRPr lang="nb-NO"/>
        </a:p>
      </dgm:t>
    </dgm:pt>
    <dgm:pt modelId="{0EA49E43-9520-4A70-8BD7-D52CE348BB9E}" type="sibTrans" cxnId="{BEEC2792-221F-4C33-9D45-AF129FDBD13D}">
      <dgm:prSet/>
      <dgm:spPr/>
      <dgm:t>
        <a:bodyPr/>
        <a:lstStyle/>
        <a:p>
          <a:endParaRPr lang="nb-NO"/>
        </a:p>
      </dgm:t>
    </dgm:pt>
    <dgm:pt modelId="{BB905C13-3FC1-4099-89C7-C177CA242B82}" type="pres">
      <dgm:prSet presAssocID="{08B612E3-5EC1-48FF-B525-212F50A67A25}" presName="Name0" presStyleCnt="0">
        <dgm:presLayoutVars>
          <dgm:dir/>
          <dgm:animLvl val="lvl"/>
          <dgm:resizeHandles val="exact"/>
        </dgm:presLayoutVars>
      </dgm:prSet>
      <dgm:spPr/>
    </dgm:pt>
    <dgm:pt modelId="{94261B48-CAA3-48BA-B051-33C99FDEC3E5}" type="pres">
      <dgm:prSet presAssocID="{1B7A33E1-77E9-43DA-A007-503202EAF86A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F622BB4B-CB58-487A-BEC7-EEFEEB38301F}" type="pres">
      <dgm:prSet presAssocID="{974D808C-B064-4818-BB99-F5500931B685}" presName="parTxOnlySpace" presStyleCnt="0"/>
      <dgm:spPr/>
    </dgm:pt>
    <dgm:pt modelId="{2F3926A6-87AD-411D-82B6-1755E3F7E5A2}" type="pres">
      <dgm:prSet presAssocID="{D7B1DC04-8A0C-4D4D-BFAA-DBF35EEACB05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B6F17C06-D047-419C-B673-45A0E62A900E}" type="pres">
      <dgm:prSet presAssocID="{5B8F62E5-543D-4ECE-B7F7-0D2AEC38E735}" presName="parTxOnlySpace" presStyleCnt="0"/>
      <dgm:spPr/>
    </dgm:pt>
    <dgm:pt modelId="{D9F0BE32-DB13-4EA0-BBD2-4E0BE5F68E93}" type="pres">
      <dgm:prSet presAssocID="{5B71C426-3976-47F6-99D4-ACAF68E3A40E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</dgm:ptLst>
  <dgm:cxnLst>
    <dgm:cxn modelId="{7E8787A4-21F4-4264-BA3E-21231EF64A00}" type="presOf" srcId="{5B71C426-3976-47F6-99D4-ACAF68E3A40E}" destId="{D9F0BE32-DB13-4EA0-BBD2-4E0BE5F68E93}" srcOrd="0" destOrd="0" presId="urn:microsoft.com/office/officeart/2005/8/layout/chevron1"/>
    <dgm:cxn modelId="{17EDB3D1-BE2F-487B-ADCC-F96F892D86F2}" type="presOf" srcId="{D7B1DC04-8A0C-4D4D-BFAA-DBF35EEACB05}" destId="{2F3926A6-87AD-411D-82B6-1755E3F7E5A2}" srcOrd="0" destOrd="0" presId="urn:microsoft.com/office/officeart/2005/8/layout/chevron1"/>
    <dgm:cxn modelId="{433D3714-DF4D-474B-8395-EEB904F72268}" srcId="{08B612E3-5EC1-48FF-B525-212F50A67A25}" destId="{1B7A33E1-77E9-43DA-A007-503202EAF86A}" srcOrd="0" destOrd="0" parTransId="{4C07F626-36EF-4C40-8C56-EA05CF101A4C}" sibTransId="{974D808C-B064-4818-BB99-F5500931B685}"/>
    <dgm:cxn modelId="{30C0DD65-0A2A-4517-9DE3-1467573FAFAC}" type="presOf" srcId="{08B612E3-5EC1-48FF-B525-212F50A67A25}" destId="{BB905C13-3FC1-4099-89C7-C177CA242B82}" srcOrd="0" destOrd="0" presId="urn:microsoft.com/office/officeart/2005/8/layout/chevron1"/>
    <dgm:cxn modelId="{8CBC89CF-4766-41BF-A411-A00DB99CA10D}" type="presOf" srcId="{1B7A33E1-77E9-43DA-A007-503202EAF86A}" destId="{94261B48-CAA3-48BA-B051-33C99FDEC3E5}" srcOrd="0" destOrd="0" presId="urn:microsoft.com/office/officeart/2005/8/layout/chevron1"/>
    <dgm:cxn modelId="{BEEC2792-221F-4C33-9D45-AF129FDBD13D}" srcId="{08B612E3-5EC1-48FF-B525-212F50A67A25}" destId="{5B71C426-3976-47F6-99D4-ACAF68E3A40E}" srcOrd="2" destOrd="0" parTransId="{18C4C904-723F-4047-9BD7-B6BE460886B0}" sibTransId="{0EA49E43-9520-4A70-8BD7-D52CE348BB9E}"/>
    <dgm:cxn modelId="{94D4F7B6-8AD5-4131-B332-EBFFCD1FFD82}" srcId="{08B612E3-5EC1-48FF-B525-212F50A67A25}" destId="{D7B1DC04-8A0C-4D4D-BFAA-DBF35EEACB05}" srcOrd="1" destOrd="0" parTransId="{8959124D-5715-4694-AA0C-FD2FCDFE8EDD}" sibTransId="{5B8F62E5-543D-4ECE-B7F7-0D2AEC38E735}"/>
    <dgm:cxn modelId="{6CD402C0-807B-4161-8D1A-64ED89C10459}" type="presParOf" srcId="{BB905C13-3FC1-4099-89C7-C177CA242B82}" destId="{94261B48-CAA3-48BA-B051-33C99FDEC3E5}" srcOrd="0" destOrd="0" presId="urn:microsoft.com/office/officeart/2005/8/layout/chevron1"/>
    <dgm:cxn modelId="{B2696340-6A4C-42F5-A7E7-A19F4C84448A}" type="presParOf" srcId="{BB905C13-3FC1-4099-89C7-C177CA242B82}" destId="{F622BB4B-CB58-487A-BEC7-EEFEEB38301F}" srcOrd="1" destOrd="0" presId="urn:microsoft.com/office/officeart/2005/8/layout/chevron1"/>
    <dgm:cxn modelId="{54D9700F-870D-4E5F-BE20-9BF23C2E0C3E}" type="presParOf" srcId="{BB905C13-3FC1-4099-89C7-C177CA242B82}" destId="{2F3926A6-87AD-411D-82B6-1755E3F7E5A2}" srcOrd="2" destOrd="0" presId="urn:microsoft.com/office/officeart/2005/8/layout/chevron1"/>
    <dgm:cxn modelId="{548B96D1-88E6-4A30-B9C3-0632AC700A81}" type="presParOf" srcId="{BB905C13-3FC1-4099-89C7-C177CA242B82}" destId="{B6F17C06-D047-419C-B673-45A0E62A900E}" srcOrd="3" destOrd="0" presId="urn:microsoft.com/office/officeart/2005/8/layout/chevron1"/>
    <dgm:cxn modelId="{9C9CAE28-B28C-4F4C-99F3-DF973DBAD245}" type="presParOf" srcId="{BB905C13-3FC1-4099-89C7-C177CA242B82}" destId="{D9F0BE32-DB13-4EA0-BBD2-4E0BE5F68E93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CE8EEC4-113D-4804-81F1-0C1D83952443}" type="doc">
      <dgm:prSet loTypeId="urn:microsoft.com/office/officeart/2005/8/layout/gear1" loCatId="cycle" qsTypeId="urn:microsoft.com/office/officeart/2005/8/quickstyle/3d2" qsCatId="3D" csTypeId="urn:microsoft.com/office/officeart/2005/8/colors/accent0_2" csCatId="mainScheme" phldr="1"/>
      <dgm:spPr/>
    </dgm:pt>
    <dgm:pt modelId="{F62665E7-4CDC-463A-BA19-B491C654FAA4}">
      <dgm:prSet phldrT="[Tekst]" custT="1"/>
      <dgm:spPr/>
      <dgm:t>
        <a:bodyPr/>
        <a:lstStyle/>
        <a:p>
          <a:r>
            <a:rPr lang="nb-NO" sz="1400" dirty="0" smtClean="0"/>
            <a:t>Sammenheng i læring fra barnehage til skole innen realfag</a:t>
          </a:r>
          <a:endParaRPr lang="nb-NO" sz="1400" dirty="0"/>
        </a:p>
      </dgm:t>
    </dgm:pt>
    <dgm:pt modelId="{5D5D668D-0BE8-4A33-830B-DB563EB98697}" type="parTrans" cxnId="{63FA0F4E-211D-4966-9D3C-07161C798534}">
      <dgm:prSet/>
      <dgm:spPr/>
      <dgm:t>
        <a:bodyPr/>
        <a:lstStyle/>
        <a:p>
          <a:endParaRPr lang="nb-NO"/>
        </a:p>
      </dgm:t>
    </dgm:pt>
    <dgm:pt modelId="{D3CA1D85-90B4-446E-8F7D-810EECFFEB7E}" type="sibTrans" cxnId="{63FA0F4E-211D-4966-9D3C-07161C798534}">
      <dgm:prSet/>
      <dgm:spPr>
        <a:solidFill>
          <a:schemeClr val="dk2">
            <a:tint val="60000"/>
            <a:hueOff val="0"/>
            <a:satOff val="0"/>
            <a:lumOff val="0"/>
            <a:alpha val="0"/>
          </a:schemeClr>
        </a:solidFill>
      </dgm:spPr>
      <dgm:t>
        <a:bodyPr/>
        <a:lstStyle/>
        <a:p>
          <a:endParaRPr lang="nb-NO"/>
        </a:p>
      </dgm:t>
    </dgm:pt>
    <dgm:pt modelId="{04C82626-7219-48CD-8B20-CFF18396F812}">
      <dgm:prSet phldrT="[Tekst]" custT="1"/>
      <dgm:spPr/>
      <dgm:t>
        <a:bodyPr/>
        <a:lstStyle/>
        <a:p>
          <a:r>
            <a:rPr lang="nb-NO" sz="1400" dirty="0" smtClean="0"/>
            <a:t>Forsker-frø</a:t>
          </a:r>
          <a:endParaRPr lang="nb-NO" sz="1400" dirty="0"/>
        </a:p>
      </dgm:t>
    </dgm:pt>
    <dgm:pt modelId="{7F2E520C-8AE3-4485-B9EF-8D86D59F923E}" type="parTrans" cxnId="{AE787F22-0756-4BEC-925B-E302CCFB6018}">
      <dgm:prSet/>
      <dgm:spPr/>
      <dgm:t>
        <a:bodyPr/>
        <a:lstStyle/>
        <a:p>
          <a:endParaRPr lang="nb-NO"/>
        </a:p>
      </dgm:t>
    </dgm:pt>
    <dgm:pt modelId="{87589C67-FE72-4410-87E3-2D702861E11F}" type="sibTrans" cxnId="{AE787F22-0756-4BEC-925B-E302CCFB6018}">
      <dgm:prSet/>
      <dgm:spPr>
        <a:solidFill>
          <a:schemeClr val="dk2">
            <a:tint val="60000"/>
            <a:hueOff val="0"/>
            <a:satOff val="0"/>
            <a:lumOff val="0"/>
            <a:alpha val="0"/>
          </a:schemeClr>
        </a:solidFill>
      </dgm:spPr>
      <dgm:t>
        <a:bodyPr/>
        <a:lstStyle/>
        <a:p>
          <a:endParaRPr lang="nb-NO"/>
        </a:p>
      </dgm:t>
    </dgm:pt>
    <dgm:pt modelId="{AEE69CCA-872C-4E59-9A90-95B808631210}" type="pres">
      <dgm:prSet presAssocID="{FCE8EEC4-113D-4804-81F1-0C1D83952443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4B856D8D-B69C-4CCA-BAA6-9670AC5F327E}" type="pres">
      <dgm:prSet presAssocID="{F62665E7-4CDC-463A-BA19-B491C654FAA4}" presName="gear1" presStyleLbl="node1" presStyleIdx="0" presStyleCnt="2" custScaleX="76077" custScaleY="77760" custLinFactNeighborX="-49132" custLinFactNeighborY="-84163">
        <dgm:presLayoutVars>
          <dgm:chMax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64715DB8-789D-4EFF-AD9A-660A7AF6D018}" type="pres">
      <dgm:prSet presAssocID="{F62665E7-4CDC-463A-BA19-B491C654FAA4}" presName="gear1srcNode" presStyleLbl="node1" presStyleIdx="0" presStyleCnt="2"/>
      <dgm:spPr/>
      <dgm:t>
        <a:bodyPr/>
        <a:lstStyle/>
        <a:p>
          <a:endParaRPr lang="nb-NO"/>
        </a:p>
      </dgm:t>
    </dgm:pt>
    <dgm:pt modelId="{1F0620B1-F42B-4D54-85E4-849706C0330E}" type="pres">
      <dgm:prSet presAssocID="{F62665E7-4CDC-463A-BA19-B491C654FAA4}" presName="gear1dstNode" presStyleLbl="node1" presStyleIdx="0" presStyleCnt="2"/>
      <dgm:spPr/>
      <dgm:t>
        <a:bodyPr/>
        <a:lstStyle/>
        <a:p>
          <a:endParaRPr lang="nb-NO"/>
        </a:p>
      </dgm:t>
    </dgm:pt>
    <dgm:pt modelId="{D0EA9208-EAF6-42DF-AF47-9EEB93870F0A}" type="pres">
      <dgm:prSet presAssocID="{04C82626-7219-48CD-8B20-CFF18396F812}" presName="gear2" presStyleLbl="node1" presStyleIdx="1" presStyleCnt="2" custLinFactNeighborX="-13122" custLinFactNeighborY="27549">
        <dgm:presLayoutVars>
          <dgm:chMax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96DD2F10-886A-463C-810C-D994CAF9CBBE}" type="pres">
      <dgm:prSet presAssocID="{04C82626-7219-48CD-8B20-CFF18396F812}" presName="gear2srcNode" presStyleLbl="node1" presStyleIdx="1" presStyleCnt="2"/>
      <dgm:spPr/>
      <dgm:t>
        <a:bodyPr/>
        <a:lstStyle/>
        <a:p>
          <a:endParaRPr lang="nb-NO"/>
        </a:p>
      </dgm:t>
    </dgm:pt>
    <dgm:pt modelId="{C1BB002F-FC5B-4F8E-A511-B7B6BD295379}" type="pres">
      <dgm:prSet presAssocID="{04C82626-7219-48CD-8B20-CFF18396F812}" presName="gear2dstNode" presStyleLbl="node1" presStyleIdx="1" presStyleCnt="2"/>
      <dgm:spPr/>
      <dgm:t>
        <a:bodyPr/>
        <a:lstStyle/>
        <a:p>
          <a:endParaRPr lang="nb-NO"/>
        </a:p>
      </dgm:t>
    </dgm:pt>
    <dgm:pt modelId="{91CD2550-6535-45B5-BB80-4AB17B0112D7}" type="pres">
      <dgm:prSet presAssocID="{D3CA1D85-90B4-446E-8F7D-810EECFFEB7E}" presName="connector1" presStyleLbl="sibTrans2D1" presStyleIdx="0" presStyleCnt="2" custAng="18393208" custScaleX="71444" custScaleY="65994" custLinFactNeighborX="-8802" custLinFactNeighborY="-1812"/>
      <dgm:spPr/>
      <dgm:t>
        <a:bodyPr/>
        <a:lstStyle/>
        <a:p>
          <a:endParaRPr lang="nb-NO"/>
        </a:p>
      </dgm:t>
    </dgm:pt>
    <dgm:pt modelId="{31A938ED-0E83-4DC0-9A0F-48467802B8DF}" type="pres">
      <dgm:prSet presAssocID="{87589C67-FE72-4410-87E3-2D702861E11F}" presName="connector2" presStyleLbl="sibTrans2D1" presStyleIdx="1" presStyleCnt="2" custLinFactNeighborX="-1983" custLinFactNeighborY="34269"/>
      <dgm:spPr/>
      <dgm:t>
        <a:bodyPr/>
        <a:lstStyle/>
        <a:p>
          <a:endParaRPr lang="nb-NO"/>
        </a:p>
      </dgm:t>
    </dgm:pt>
  </dgm:ptLst>
  <dgm:cxnLst>
    <dgm:cxn modelId="{D2AB5027-7F00-4232-B52F-4A72836E68C8}" type="presOf" srcId="{04C82626-7219-48CD-8B20-CFF18396F812}" destId="{96DD2F10-886A-463C-810C-D994CAF9CBBE}" srcOrd="1" destOrd="0" presId="urn:microsoft.com/office/officeart/2005/8/layout/gear1"/>
    <dgm:cxn modelId="{64B2771A-9D6E-4997-8E48-4ADDC11DCA79}" type="presOf" srcId="{87589C67-FE72-4410-87E3-2D702861E11F}" destId="{31A938ED-0E83-4DC0-9A0F-48467802B8DF}" srcOrd="0" destOrd="0" presId="urn:microsoft.com/office/officeart/2005/8/layout/gear1"/>
    <dgm:cxn modelId="{FB595616-462F-46C1-87BB-1314237857C6}" type="presOf" srcId="{F62665E7-4CDC-463A-BA19-B491C654FAA4}" destId="{4B856D8D-B69C-4CCA-BAA6-9670AC5F327E}" srcOrd="0" destOrd="0" presId="urn:microsoft.com/office/officeart/2005/8/layout/gear1"/>
    <dgm:cxn modelId="{A15BB357-2743-4635-B6C0-BF01FAB806CB}" type="presOf" srcId="{FCE8EEC4-113D-4804-81F1-0C1D83952443}" destId="{AEE69CCA-872C-4E59-9A90-95B808631210}" srcOrd="0" destOrd="0" presId="urn:microsoft.com/office/officeart/2005/8/layout/gear1"/>
    <dgm:cxn modelId="{73214B33-CF13-49D1-AB85-AD290A5A42E9}" type="presOf" srcId="{04C82626-7219-48CD-8B20-CFF18396F812}" destId="{C1BB002F-FC5B-4F8E-A511-B7B6BD295379}" srcOrd="2" destOrd="0" presId="urn:microsoft.com/office/officeart/2005/8/layout/gear1"/>
    <dgm:cxn modelId="{696DE84C-5769-43A3-BF16-F2F1AF6BA2DA}" type="presOf" srcId="{F62665E7-4CDC-463A-BA19-B491C654FAA4}" destId="{64715DB8-789D-4EFF-AD9A-660A7AF6D018}" srcOrd="1" destOrd="0" presId="urn:microsoft.com/office/officeart/2005/8/layout/gear1"/>
    <dgm:cxn modelId="{477A87A3-593C-497B-A5A8-AC283C03C997}" type="presOf" srcId="{D3CA1D85-90B4-446E-8F7D-810EECFFEB7E}" destId="{91CD2550-6535-45B5-BB80-4AB17B0112D7}" srcOrd="0" destOrd="0" presId="urn:microsoft.com/office/officeart/2005/8/layout/gear1"/>
    <dgm:cxn modelId="{AE787F22-0756-4BEC-925B-E302CCFB6018}" srcId="{FCE8EEC4-113D-4804-81F1-0C1D83952443}" destId="{04C82626-7219-48CD-8B20-CFF18396F812}" srcOrd="1" destOrd="0" parTransId="{7F2E520C-8AE3-4485-B9EF-8D86D59F923E}" sibTransId="{87589C67-FE72-4410-87E3-2D702861E11F}"/>
    <dgm:cxn modelId="{6A841CC6-6F4B-4142-88DD-88F68743E3AA}" type="presOf" srcId="{04C82626-7219-48CD-8B20-CFF18396F812}" destId="{D0EA9208-EAF6-42DF-AF47-9EEB93870F0A}" srcOrd="0" destOrd="0" presId="urn:microsoft.com/office/officeart/2005/8/layout/gear1"/>
    <dgm:cxn modelId="{63FA0F4E-211D-4966-9D3C-07161C798534}" srcId="{FCE8EEC4-113D-4804-81F1-0C1D83952443}" destId="{F62665E7-4CDC-463A-BA19-B491C654FAA4}" srcOrd="0" destOrd="0" parTransId="{5D5D668D-0BE8-4A33-830B-DB563EB98697}" sibTransId="{D3CA1D85-90B4-446E-8F7D-810EECFFEB7E}"/>
    <dgm:cxn modelId="{5898EE0C-0A25-4B62-ADB6-6776D0D22AC6}" type="presOf" srcId="{F62665E7-4CDC-463A-BA19-B491C654FAA4}" destId="{1F0620B1-F42B-4D54-85E4-849706C0330E}" srcOrd="2" destOrd="0" presId="urn:microsoft.com/office/officeart/2005/8/layout/gear1"/>
    <dgm:cxn modelId="{8FB09719-9556-400D-81E2-8AB3382AE5B0}" type="presParOf" srcId="{AEE69CCA-872C-4E59-9A90-95B808631210}" destId="{4B856D8D-B69C-4CCA-BAA6-9670AC5F327E}" srcOrd="0" destOrd="0" presId="urn:microsoft.com/office/officeart/2005/8/layout/gear1"/>
    <dgm:cxn modelId="{477D465D-7B94-4E01-8E36-9A4B3BDC0BA0}" type="presParOf" srcId="{AEE69CCA-872C-4E59-9A90-95B808631210}" destId="{64715DB8-789D-4EFF-AD9A-660A7AF6D018}" srcOrd="1" destOrd="0" presId="urn:microsoft.com/office/officeart/2005/8/layout/gear1"/>
    <dgm:cxn modelId="{C1665D48-FF3C-42E2-9E4B-109C2C72DAD2}" type="presParOf" srcId="{AEE69CCA-872C-4E59-9A90-95B808631210}" destId="{1F0620B1-F42B-4D54-85E4-849706C0330E}" srcOrd="2" destOrd="0" presId="urn:microsoft.com/office/officeart/2005/8/layout/gear1"/>
    <dgm:cxn modelId="{61C8A34B-022B-453D-A54A-2F77DDB9DE1D}" type="presParOf" srcId="{AEE69CCA-872C-4E59-9A90-95B808631210}" destId="{D0EA9208-EAF6-42DF-AF47-9EEB93870F0A}" srcOrd="3" destOrd="0" presId="urn:microsoft.com/office/officeart/2005/8/layout/gear1"/>
    <dgm:cxn modelId="{3CB2624D-D1F7-4531-882B-CCEC3FDFA65B}" type="presParOf" srcId="{AEE69CCA-872C-4E59-9A90-95B808631210}" destId="{96DD2F10-886A-463C-810C-D994CAF9CBBE}" srcOrd="4" destOrd="0" presId="urn:microsoft.com/office/officeart/2005/8/layout/gear1"/>
    <dgm:cxn modelId="{44AAFEF5-BC2A-4354-AA58-CB7132868E32}" type="presParOf" srcId="{AEE69CCA-872C-4E59-9A90-95B808631210}" destId="{C1BB002F-FC5B-4F8E-A511-B7B6BD295379}" srcOrd="5" destOrd="0" presId="urn:microsoft.com/office/officeart/2005/8/layout/gear1"/>
    <dgm:cxn modelId="{7858A256-A2C1-45E3-A5D5-F01C320D8BD9}" type="presParOf" srcId="{AEE69CCA-872C-4E59-9A90-95B808631210}" destId="{91CD2550-6535-45B5-BB80-4AB17B0112D7}" srcOrd="6" destOrd="0" presId="urn:microsoft.com/office/officeart/2005/8/layout/gear1"/>
    <dgm:cxn modelId="{0988374B-6F83-46CE-80A0-5C03A561E47A}" type="presParOf" srcId="{AEE69CCA-872C-4E59-9A90-95B808631210}" destId="{31A938ED-0E83-4DC0-9A0F-48467802B8DF}" srcOrd="7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662A04D-7496-4435-939E-8F7E96AB3F44}" type="doc">
      <dgm:prSet loTypeId="urn:microsoft.com/office/officeart/2005/8/layout/gear1" loCatId="cycle" qsTypeId="urn:microsoft.com/office/officeart/2005/8/quickstyle/3d2" qsCatId="3D" csTypeId="urn:microsoft.com/office/officeart/2005/8/colors/accent0_2" csCatId="mainScheme" phldr="1"/>
      <dgm:spPr/>
    </dgm:pt>
    <dgm:pt modelId="{58D45C1B-0B68-4BFA-848E-6CB2CD1D84C8}">
      <dgm:prSet phldrT="[Tekst]" custT="1"/>
      <dgm:spPr/>
      <dgm:t>
        <a:bodyPr/>
        <a:lstStyle/>
        <a:p>
          <a:r>
            <a:rPr lang="nb-NO" sz="1400" dirty="0" smtClean="0"/>
            <a:t>Tiltak i matematikk-undervisningen</a:t>
          </a:r>
          <a:endParaRPr lang="nb-NO" sz="1400" dirty="0"/>
        </a:p>
      </dgm:t>
    </dgm:pt>
    <dgm:pt modelId="{CCCE4F9D-80C0-450D-9F25-1412E458F4B3}" type="parTrans" cxnId="{562BB27E-FFD0-49C8-9EAD-BF0315CC2F52}">
      <dgm:prSet/>
      <dgm:spPr/>
      <dgm:t>
        <a:bodyPr/>
        <a:lstStyle/>
        <a:p>
          <a:endParaRPr lang="nb-NO"/>
        </a:p>
      </dgm:t>
    </dgm:pt>
    <dgm:pt modelId="{4A251E95-C74F-4CE3-BB0D-53902D8DE18C}" type="sibTrans" cxnId="{562BB27E-FFD0-49C8-9EAD-BF0315CC2F52}">
      <dgm:prSet/>
      <dgm:spPr>
        <a:solidFill>
          <a:schemeClr val="dk2">
            <a:tint val="60000"/>
            <a:hueOff val="0"/>
            <a:satOff val="0"/>
            <a:lumOff val="0"/>
            <a:alpha val="0"/>
          </a:schemeClr>
        </a:solidFill>
      </dgm:spPr>
      <dgm:t>
        <a:bodyPr/>
        <a:lstStyle/>
        <a:p>
          <a:endParaRPr lang="nb-NO"/>
        </a:p>
      </dgm:t>
    </dgm:pt>
    <dgm:pt modelId="{A93B3185-04C6-450D-AE78-6E6F839F9D14}">
      <dgm:prSet phldrT="[Tekst]" custT="1"/>
      <dgm:spPr/>
      <dgm:t>
        <a:bodyPr/>
        <a:lstStyle/>
        <a:p>
          <a:r>
            <a:rPr lang="nb-NO" sz="1400" dirty="0" smtClean="0"/>
            <a:t>Realt arbeid</a:t>
          </a:r>
          <a:endParaRPr lang="nb-NO" sz="1400" dirty="0"/>
        </a:p>
      </dgm:t>
    </dgm:pt>
    <dgm:pt modelId="{12228592-6438-447C-937E-F67B01BC918A}" type="parTrans" cxnId="{1CFAECCA-6AA6-4FC1-823B-86050EDC3D0D}">
      <dgm:prSet/>
      <dgm:spPr/>
      <dgm:t>
        <a:bodyPr/>
        <a:lstStyle/>
        <a:p>
          <a:endParaRPr lang="nb-NO"/>
        </a:p>
      </dgm:t>
    </dgm:pt>
    <dgm:pt modelId="{7B763EAE-B89F-49BF-A310-B5B7F8876762}" type="sibTrans" cxnId="{1CFAECCA-6AA6-4FC1-823B-86050EDC3D0D}">
      <dgm:prSet/>
      <dgm:spPr>
        <a:solidFill>
          <a:schemeClr val="dk2">
            <a:tint val="60000"/>
            <a:hueOff val="0"/>
            <a:satOff val="0"/>
            <a:lumOff val="0"/>
            <a:alpha val="0"/>
          </a:schemeClr>
        </a:solidFill>
      </dgm:spPr>
      <dgm:t>
        <a:bodyPr/>
        <a:lstStyle/>
        <a:p>
          <a:endParaRPr lang="nb-NO"/>
        </a:p>
      </dgm:t>
    </dgm:pt>
    <dgm:pt modelId="{A3EE3550-07C3-4CC0-9740-AD7CD484DD99}">
      <dgm:prSet phldrT="[Tekst]" custT="1"/>
      <dgm:spPr/>
      <dgm:t>
        <a:bodyPr/>
        <a:lstStyle/>
        <a:p>
          <a:r>
            <a:rPr lang="nb-NO" sz="1400" dirty="0" err="1" smtClean="0"/>
            <a:t>Vitenuka</a:t>
          </a:r>
          <a:endParaRPr lang="nb-NO" sz="1400" dirty="0"/>
        </a:p>
      </dgm:t>
    </dgm:pt>
    <dgm:pt modelId="{2BD9E03F-476B-4184-9D76-69193831138F}" type="parTrans" cxnId="{35C1D4D4-2C28-461F-BE0F-425B2F8D4838}">
      <dgm:prSet/>
      <dgm:spPr/>
      <dgm:t>
        <a:bodyPr/>
        <a:lstStyle/>
        <a:p>
          <a:endParaRPr lang="nb-NO"/>
        </a:p>
      </dgm:t>
    </dgm:pt>
    <dgm:pt modelId="{C2B66E3F-0792-4AE4-8D6F-0C46749CB37D}" type="sibTrans" cxnId="{35C1D4D4-2C28-461F-BE0F-425B2F8D4838}">
      <dgm:prSet/>
      <dgm:spPr>
        <a:solidFill>
          <a:schemeClr val="dk2">
            <a:tint val="60000"/>
            <a:hueOff val="0"/>
            <a:satOff val="0"/>
            <a:lumOff val="0"/>
            <a:alpha val="0"/>
          </a:schemeClr>
        </a:solidFill>
      </dgm:spPr>
      <dgm:t>
        <a:bodyPr/>
        <a:lstStyle/>
        <a:p>
          <a:endParaRPr lang="nb-NO"/>
        </a:p>
      </dgm:t>
    </dgm:pt>
    <dgm:pt modelId="{913AC94E-8AF1-42D3-9E42-40938F5D787E}" type="pres">
      <dgm:prSet presAssocID="{B662A04D-7496-4435-939E-8F7E96AB3F44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938919C5-0ADE-4297-81F5-954774C69ABD}" type="pres">
      <dgm:prSet presAssocID="{58D45C1B-0B68-4BFA-848E-6CB2CD1D84C8}" presName="gear1" presStyleLbl="node1" presStyleIdx="0" presStyleCnt="3" custScaleX="71155" custScaleY="67025" custLinFactNeighborX="54548" custLinFactNeighborY="-88922">
        <dgm:presLayoutVars>
          <dgm:chMax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5DD6F023-8D21-47F0-86FF-9678BD2B9A81}" type="pres">
      <dgm:prSet presAssocID="{58D45C1B-0B68-4BFA-848E-6CB2CD1D84C8}" presName="gear1srcNode" presStyleLbl="node1" presStyleIdx="0" presStyleCnt="3"/>
      <dgm:spPr/>
      <dgm:t>
        <a:bodyPr/>
        <a:lstStyle/>
        <a:p>
          <a:endParaRPr lang="nb-NO"/>
        </a:p>
      </dgm:t>
    </dgm:pt>
    <dgm:pt modelId="{702CC93F-094B-4319-8DE6-44F65C9E62B2}" type="pres">
      <dgm:prSet presAssocID="{58D45C1B-0B68-4BFA-848E-6CB2CD1D84C8}" presName="gear1dstNode" presStyleLbl="node1" presStyleIdx="0" presStyleCnt="3"/>
      <dgm:spPr/>
      <dgm:t>
        <a:bodyPr/>
        <a:lstStyle/>
        <a:p>
          <a:endParaRPr lang="nb-NO"/>
        </a:p>
      </dgm:t>
    </dgm:pt>
    <dgm:pt modelId="{09215D40-7481-487A-8E49-DEAD88A3873D}" type="pres">
      <dgm:prSet presAssocID="{A93B3185-04C6-450D-AE78-6E6F839F9D14}" presName="gear2" presStyleLbl="node1" presStyleIdx="1" presStyleCnt="3" custScaleX="73898" custScaleY="76196" custLinFactNeighborX="23932" custLinFactNeighborY="-87867">
        <dgm:presLayoutVars>
          <dgm:chMax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56714015-5C5B-483D-B4EE-B0417963C708}" type="pres">
      <dgm:prSet presAssocID="{A93B3185-04C6-450D-AE78-6E6F839F9D14}" presName="gear2srcNode" presStyleLbl="node1" presStyleIdx="1" presStyleCnt="3"/>
      <dgm:spPr/>
      <dgm:t>
        <a:bodyPr/>
        <a:lstStyle/>
        <a:p>
          <a:endParaRPr lang="nb-NO"/>
        </a:p>
      </dgm:t>
    </dgm:pt>
    <dgm:pt modelId="{ECBB0AC8-014B-4B7A-B987-AE0831483FA1}" type="pres">
      <dgm:prSet presAssocID="{A93B3185-04C6-450D-AE78-6E6F839F9D14}" presName="gear2dstNode" presStyleLbl="node1" presStyleIdx="1" presStyleCnt="3"/>
      <dgm:spPr/>
      <dgm:t>
        <a:bodyPr/>
        <a:lstStyle/>
        <a:p>
          <a:endParaRPr lang="nb-NO"/>
        </a:p>
      </dgm:t>
    </dgm:pt>
    <dgm:pt modelId="{0AFA450F-7413-49E7-B877-CFD79BC36219}" type="pres">
      <dgm:prSet presAssocID="{A3EE3550-07C3-4CC0-9740-AD7CD484DD99}" presName="gear3" presStyleLbl="node1" presStyleIdx="2" presStyleCnt="3" custScaleX="78500" custScaleY="77092" custLinFactNeighborX="33288" custLinFactNeighborY="-3433"/>
      <dgm:spPr/>
      <dgm:t>
        <a:bodyPr/>
        <a:lstStyle/>
        <a:p>
          <a:endParaRPr lang="nb-NO"/>
        </a:p>
      </dgm:t>
    </dgm:pt>
    <dgm:pt modelId="{E6B87C77-D174-4E9D-9469-977D0149685E}" type="pres">
      <dgm:prSet presAssocID="{A3EE3550-07C3-4CC0-9740-AD7CD484DD99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D6285D13-14A6-4ECF-B676-EE6AB0C589A8}" type="pres">
      <dgm:prSet presAssocID="{A3EE3550-07C3-4CC0-9740-AD7CD484DD99}" presName="gear3srcNode" presStyleLbl="node1" presStyleIdx="2" presStyleCnt="3"/>
      <dgm:spPr/>
      <dgm:t>
        <a:bodyPr/>
        <a:lstStyle/>
        <a:p>
          <a:endParaRPr lang="nb-NO"/>
        </a:p>
      </dgm:t>
    </dgm:pt>
    <dgm:pt modelId="{DED4B24D-316F-46AF-886E-2B31F31CCA2A}" type="pres">
      <dgm:prSet presAssocID="{A3EE3550-07C3-4CC0-9740-AD7CD484DD99}" presName="gear3dstNode" presStyleLbl="node1" presStyleIdx="2" presStyleCnt="3"/>
      <dgm:spPr/>
      <dgm:t>
        <a:bodyPr/>
        <a:lstStyle/>
        <a:p>
          <a:endParaRPr lang="nb-NO"/>
        </a:p>
      </dgm:t>
    </dgm:pt>
    <dgm:pt modelId="{28989B8E-A478-4F35-B72C-E78F66B90357}" type="pres">
      <dgm:prSet presAssocID="{4A251E95-C74F-4CE3-BB0D-53902D8DE18C}" presName="connector1" presStyleLbl="sibTrans2D1" presStyleIdx="0" presStyleCnt="3" custScaleX="69052" custScaleY="64741" custLinFactNeighborX="44288" custLinFactNeighborY="-71482"/>
      <dgm:spPr/>
      <dgm:t>
        <a:bodyPr/>
        <a:lstStyle/>
        <a:p>
          <a:endParaRPr lang="nb-NO"/>
        </a:p>
      </dgm:t>
    </dgm:pt>
    <dgm:pt modelId="{2B28B650-DE77-462D-9BAC-A7AE3F2B0244}" type="pres">
      <dgm:prSet presAssocID="{7B763EAE-B89F-49BF-A310-B5B7F8876762}" presName="connector2" presStyleLbl="sibTrans2D1" presStyleIdx="1" presStyleCnt="3" custAng="13558686" custLinFactNeighborX="23180" custLinFactNeighborY="19130"/>
      <dgm:spPr/>
      <dgm:t>
        <a:bodyPr/>
        <a:lstStyle/>
        <a:p>
          <a:endParaRPr lang="nb-NO"/>
        </a:p>
      </dgm:t>
    </dgm:pt>
    <dgm:pt modelId="{89E189A8-A67A-4504-BB18-81959CEDD5EE}" type="pres">
      <dgm:prSet presAssocID="{C2B66E3F-0792-4AE4-8D6F-0C46749CB37D}" presName="connector3" presStyleLbl="sibTrans2D1" presStyleIdx="2" presStyleCnt="3" custScaleX="78500" custScaleY="77092" custLinFactNeighborX="23241" custLinFactNeighborY="-6642"/>
      <dgm:spPr/>
      <dgm:t>
        <a:bodyPr/>
        <a:lstStyle/>
        <a:p>
          <a:endParaRPr lang="nb-NO"/>
        </a:p>
      </dgm:t>
    </dgm:pt>
  </dgm:ptLst>
  <dgm:cxnLst>
    <dgm:cxn modelId="{174D0031-3C5C-4368-92AD-7D67CF8788A5}" type="presOf" srcId="{7B763EAE-B89F-49BF-A310-B5B7F8876762}" destId="{2B28B650-DE77-462D-9BAC-A7AE3F2B0244}" srcOrd="0" destOrd="0" presId="urn:microsoft.com/office/officeart/2005/8/layout/gear1"/>
    <dgm:cxn modelId="{BED63AE1-FBD9-4006-B0EF-4174A14FD7CF}" type="presOf" srcId="{58D45C1B-0B68-4BFA-848E-6CB2CD1D84C8}" destId="{938919C5-0ADE-4297-81F5-954774C69ABD}" srcOrd="0" destOrd="0" presId="urn:microsoft.com/office/officeart/2005/8/layout/gear1"/>
    <dgm:cxn modelId="{35C1D4D4-2C28-461F-BE0F-425B2F8D4838}" srcId="{B662A04D-7496-4435-939E-8F7E96AB3F44}" destId="{A3EE3550-07C3-4CC0-9740-AD7CD484DD99}" srcOrd="2" destOrd="0" parTransId="{2BD9E03F-476B-4184-9D76-69193831138F}" sibTransId="{C2B66E3F-0792-4AE4-8D6F-0C46749CB37D}"/>
    <dgm:cxn modelId="{8296D5ED-2196-48C9-AC79-C925B1E1D219}" type="presOf" srcId="{A93B3185-04C6-450D-AE78-6E6F839F9D14}" destId="{09215D40-7481-487A-8E49-DEAD88A3873D}" srcOrd="0" destOrd="0" presId="urn:microsoft.com/office/officeart/2005/8/layout/gear1"/>
    <dgm:cxn modelId="{567FD415-5EE0-4B85-86C7-21C6C19F3224}" type="presOf" srcId="{A3EE3550-07C3-4CC0-9740-AD7CD484DD99}" destId="{E6B87C77-D174-4E9D-9469-977D0149685E}" srcOrd="1" destOrd="0" presId="urn:microsoft.com/office/officeart/2005/8/layout/gear1"/>
    <dgm:cxn modelId="{AD072D09-6F2F-48A5-959F-1A7097361141}" type="presOf" srcId="{58D45C1B-0B68-4BFA-848E-6CB2CD1D84C8}" destId="{702CC93F-094B-4319-8DE6-44F65C9E62B2}" srcOrd="2" destOrd="0" presId="urn:microsoft.com/office/officeart/2005/8/layout/gear1"/>
    <dgm:cxn modelId="{C34F50E2-C450-4F42-A2A8-39AF5E148A41}" type="presOf" srcId="{A93B3185-04C6-450D-AE78-6E6F839F9D14}" destId="{56714015-5C5B-483D-B4EE-B0417963C708}" srcOrd="1" destOrd="0" presId="urn:microsoft.com/office/officeart/2005/8/layout/gear1"/>
    <dgm:cxn modelId="{562BB27E-FFD0-49C8-9EAD-BF0315CC2F52}" srcId="{B662A04D-7496-4435-939E-8F7E96AB3F44}" destId="{58D45C1B-0B68-4BFA-848E-6CB2CD1D84C8}" srcOrd="0" destOrd="0" parTransId="{CCCE4F9D-80C0-450D-9F25-1412E458F4B3}" sibTransId="{4A251E95-C74F-4CE3-BB0D-53902D8DE18C}"/>
    <dgm:cxn modelId="{2C5AC546-3D3D-4059-8BD3-6480763A377F}" type="presOf" srcId="{A3EE3550-07C3-4CC0-9740-AD7CD484DD99}" destId="{D6285D13-14A6-4ECF-B676-EE6AB0C589A8}" srcOrd="2" destOrd="0" presId="urn:microsoft.com/office/officeart/2005/8/layout/gear1"/>
    <dgm:cxn modelId="{25B497A4-56C7-4C5E-89FB-B8FBB7C295DB}" type="presOf" srcId="{C2B66E3F-0792-4AE4-8D6F-0C46749CB37D}" destId="{89E189A8-A67A-4504-BB18-81959CEDD5EE}" srcOrd="0" destOrd="0" presId="urn:microsoft.com/office/officeart/2005/8/layout/gear1"/>
    <dgm:cxn modelId="{D9F24CDA-8F41-4E8B-8015-0E8731BC84AC}" type="presOf" srcId="{B662A04D-7496-4435-939E-8F7E96AB3F44}" destId="{913AC94E-8AF1-42D3-9E42-40938F5D787E}" srcOrd="0" destOrd="0" presId="urn:microsoft.com/office/officeart/2005/8/layout/gear1"/>
    <dgm:cxn modelId="{8B92B263-2C11-4195-B634-DD832E6EAF9E}" type="presOf" srcId="{4A251E95-C74F-4CE3-BB0D-53902D8DE18C}" destId="{28989B8E-A478-4F35-B72C-E78F66B90357}" srcOrd="0" destOrd="0" presId="urn:microsoft.com/office/officeart/2005/8/layout/gear1"/>
    <dgm:cxn modelId="{1CFAECCA-6AA6-4FC1-823B-86050EDC3D0D}" srcId="{B662A04D-7496-4435-939E-8F7E96AB3F44}" destId="{A93B3185-04C6-450D-AE78-6E6F839F9D14}" srcOrd="1" destOrd="0" parTransId="{12228592-6438-447C-937E-F67B01BC918A}" sibTransId="{7B763EAE-B89F-49BF-A310-B5B7F8876762}"/>
    <dgm:cxn modelId="{F2C3C147-2218-4665-AF20-F1FCA93A36F1}" type="presOf" srcId="{58D45C1B-0B68-4BFA-848E-6CB2CD1D84C8}" destId="{5DD6F023-8D21-47F0-86FF-9678BD2B9A81}" srcOrd="1" destOrd="0" presId="urn:microsoft.com/office/officeart/2005/8/layout/gear1"/>
    <dgm:cxn modelId="{154873BC-AE9C-4FF0-A9E7-38D7F2D798E7}" type="presOf" srcId="{A3EE3550-07C3-4CC0-9740-AD7CD484DD99}" destId="{DED4B24D-316F-46AF-886E-2B31F31CCA2A}" srcOrd="3" destOrd="0" presId="urn:microsoft.com/office/officeart/2005/8/layout/gear1"/>
    <dgm:cxn modelId="{537DB630-A9E3-4786-9027-CE677C01C98D}" type="presOf" srcId="{A3EE3550-07C3-4CC0-9740-AD7CD484DD99}" destId="{0AFA450F-7413-49E7-B877-CFD79BC36219}" srcOrd="0" destOrd="0" presId="urn:microsoft.com/office/officeart/2005/8/layout/gear1"/>
    <dgm:cxn modelId="{AF0FD7AC-F571-45ED-9312-DA0D6053649D}" type="presOf" srcId="{A93B3185-04C6-450D-AE78-6E6F839F9D14}" destId="{ECBB0AC8-014B-4B7A-B987-AE0831483FA1}" srcOrd="2" destOrd="0" presId="urn:microsoft.com/office/officeart/2005/8/layout/gear1"/>
    <dgm:cxn modelId="{3AFE8C14-D676-4A14-9D91-4E997E1D8F0F}" type="presParOf" srcId="{913AC94E-8AF1-42D3-9E42-40938F5D787E}" destId="{938919C5-0ADE-4297-81F5-954774C69ABD}" srcOrd="0" destOrd="0" presId="urn:microsoft.com/office/officeart/2005/8/layout/gear1"/>
    <dgm:cxn modelId="{B79D5C9A-5543-47B9-9010-9A4CC2E5B66C}" type="presParOf" srcId="{913AC94E-8AF1-42D3-9E42-40938F5D787E}" destId="{5DD6F023-8D21-47F0-86FF-9678BD2B9A81}" srcOrd="1" destOrd="0" presId="urn:microsoft.com/office/officeart/2005/8/layout/gear1"/>
    <dgm:cxn modelId="{7E7645D7-68FD-461C-81B4-7E3E9D545E4C}" type="presParOf" srcId="{913AC94E-8AF1-42D3-9E42-40938F5D787E}" destId="{702CC93F-094B-4319-8DE6-44F65C9E62B2}" srcOrd="2" destOrd="0" presId="urn:microsoft.com/office/officeart/2005/8/layout/gear1"/>
    <dgm:cxn modelId="{D2B2828B-6CCF-4985-B245-CF4EFE98EAAD}" type="presParOf" srcId="{913AC94E-8AF1-42D3-9E42-40938F5D787E}" destId="{09215D40-7481-487A-8E49-DEAD88A3873D}" srcOrd="3" destOrd="0" presId="urn:microsoft.com/office/officeart/2005/8/layout/gear1"/>
    <dgm:cxn modelId="{19DE6161-C9AA-4613-A1C0-852AF467F05F}" type="presParOf" srcId="{913AC94E-8AF1-42D3-9E42-40938F5D787E}" destId="{56714015-5C5B-483D-B4EE-B0417963C708}" srcOrd="4" destOrd="0" presId="urn:microsoft.com/office/officeart/2005/8/layout/gear1"/>
    <dgm:cxn modelId="{7FF7C422-212D-4955-9BC8-3E3E22F4CF48}" type="presParOf" srcId="{913AC94E-8AF1-42D3-9E42-40938F5D787E}" destId="{ECBB0AC8-014B-4B7A-B987-AE0831483FA1}" srcOrd="5" destOrd="0" presId="urn:microsoft.com/office/officeart/2005/8/layout/gear1"/>
    <dgm:cxn modelId="{CCC9B19F-2B88-4DE7-A2A6-EAC8AC914AE5}" type="presParOf" srcId="{913AC94E-8AF1-42D3-9E42-40938F5D787E}" destId="{0AFA450F-7413-49E7-B877-CFD79BC36219}" srcOrd="6" destOrd="0" presId="urn:microsoft.com/office/officeart/2005/8/layout/gear1"/>
    <dgm:cxn modelId="{7FE8DCA4-E6DF-4835-941A-8A253C360C8A}" type="presParOf" srcId="{913AC94E-8AF1-42D3-9E42-40938F5D787E}" destId="{E6B87C77-D174-4E9D-9469-977D0149685E}" srcOrd="7" destOrd="0" presId="urn:microsoft.com/office/officeart/2005/8/layout/gear1"/>
    <dgm:cxn modelId="{1CEFA833-1421-4DD0-BF73-E27E5883BF14}" type="presParOf" srcId="{913AC94E-8AF1-42D3-9E42-40938F5D787E}" destId="{D6285D13-14A6-4ECF-B676-EE6AB0C589A8}" srcOrd="8" destOrd="0" presId="urn:microsoft.com/office/officeart/2005/8/layout/gear1"/>
    <dgm:cxn modelId="{C984C7B7-E060-44E1-9DFE-D1BFA68BC33A}" type="presParOf" srcId="{913AC94E-8AF1-42D3-9E42-40938F5D787E}" destId="{DED4B24D-316F-46AF-886E-2B31F31CCA2A}" srcOrd="9" destOrd="0" presId="urn:microsoft.com/office/officeart/2005/8/layout/gear1"/>
    <dgm:cxn modelId="{75AE9B02-1690-4E31-ABF6-CCD7986E6D24}" type="presParOf" srcId="{913AC94E-8AF1-42D3-9E42-40938F5D787E}" destId="{28989B8E-A478-4F35-B72C-E78F66B90357}" srcOrd="10" destOrd="0" presId="urn:microsoft.com/office/officeart/2005/8/layout/gear1"/>
    <dgm:cxn modelId="{48B951A1-49FA-4CC4-A440-7A6DA7573EE6}" type="presParOf" srcId="{913AC94E-8AF1-42D3-9E42-40938F5D787E}" destId="{2B28B650-DE77-462D-9BAC-A7AE3F2B0244}" srcOrd="11" destOrd="0" presId="urn:microsoft.com/office/officeart/2005/8/layout/gear1"/>
    <dgm:cxn modelId="{749C030D-6734-4877-9A12-DC08A4241C55}" type="presParOf" srcId="{913AC94E-8AF1-42D3-9E42-40938F5D787E}" destId="{89E189A8-A67A-4504-BB18-81959CEDD5EE}" srcOrd="12" destOrd="0" presId="urn:microsoft.com/office/officeart/2005/8/layout/gear1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EB37259-68F1-4645-AB78-84B91BF695AC}" type="doc">
      <dgm:prSet loTypeId="urn:microsoft.com/office/officeart/2005/8/layout/gear1" loCatId="cycle" qsTypeId="urn:microsoft.com/office/officeart/2005/8/quickstyle/3d2" qsCatId="3D" csTypeId="urn:microsoft.com/office/officeart/2005/8/colors/accent0_2" csCatId="mainScheme" phldr="1"/>
      <dgm:spPr/>
    </dgm:pt>
    <dgm:pt modelId="{17C9E311-64AC-4066-B14F-FF0724A9F5E3}">
      <dgm:prSet phldrT="[Tekst]" custT="1"/>
      <dgm:spPr/>
      <dgm:t>
        <a:bodyPr/>
        <a:lstStyle/>
        <a:p>
          <a:r>
            <a:rPr lang="nb-NO" sz="1400" dirty="0" smtClean="0"/>
            <a:t>Newtonrommet</a:t>
          </a:r>
          <a:endParaRPr lang="nb-NO" sz="1400" dirty="0"/>
        </a:p>
      </dgm:t>
    </dgm:pt>
    <dgm:pt modelId="{BFD1162E-808E-4D16-9184-06A1B9E73763}" type="parTrans" cxnId="{EB5900D3-87D5-47F2-8CB3-EF6583BF5AAB}">
      <dgm:prSet/>
      <dgm:spPr/>
      <dgm:t>
        <a:bodyPr/>
        <a:lstStyle/>
        <a:p>
          <a:endParaRPr lang="nb-NO"/>
        </a:p>
      </dgm:t>
    </dgm:pt>
    <dgm:pt modelId="{E1C7E8C4-791D-4FA6-AAA6-29EF407B31F8}" type="sibTrans" cxnId="{EB5900D3-87D5-47F2-8CB3-EF6583BF5AAB}">
      <dgm:prSet/>
      <dgm:spPr>
        <a:solidFill>
          <a:schemeClr val="dk2">
            <a:tint val="60000"/>
            <a:hueOff val="0"/>
            <a:satOff val="0"/>
            <a:lumOff val="0"/>
            <a:alpha val="0"/>
          </a:schemeClr>
        </a:solidFill>
      </dgm:spPr>
      <dgm:t>
        <a:bodyPr/>
        <a:lstStyle/>
        <a:p>
          <a:endParaRPr lang="nb-NO" sz="1400"/>
        </a:p>
      </dgm:t>
    </dgm:pt>
    <dgm:pt modelId="{1035B77E-28A2-4902-ADAB-A7905825A7A3}">
      <dgm:prSet phldrT="[Tekst]" custT="1"/>
      <dgm:spPr/>
      <dgm:t>
        <a:bodyPr/>
        <a:lstStyle/>
        <a:p>
          <a:r>
            <a:rPr lang="nb-NO" sz="1400" dirty="0" smtClean="0"/>
            <a:t>Regne-veileder</a:t>
          </a:r>
          <a:endParaRPr lang="nb-NO" sz="1400" dirty="0"/>
        </a:p>
      </dgm:t>
    </dgm:pt>
    <dgm:pt modelId="{9DE9EF3C-85BD-4C12-B885-85FF0BEC4057}" type="parTrans" cxnId="{422BE5A7-92E3-4046-B3B3-B5E22259FC09}">
      <dgm:prSet/>
      <dgm:spPr/>
      <dgm:t>
        <a:bodyPr/>
        <a:lstStyle/>
        <a:p>
          <a:endParaRPr lang="nb-NO"/>
        </a:p>
      </dgm:t>
    </dgm:pt>
    <dgm:pt modelId="{398B2D29-5D01-44A1-BEE0-1524EC4E9205}" type="sibTrans" cxnId="{422BE5A7-92E3-4046-B3B3-B5E22259FC09}">
      <dgm:prSet/>
      <dgm:spPr>
        <a:solidFill>
          <a:schemeClr val="dk2">
            <a:tint val="60000"/>
            <a:hueOff val="0"/>
            <a:satOff val="0"/>
            <a:lumOff val="0"/>
            <a:alpha val="0"/>
          </a:schemeClr>
        </a:solidFill>
      </dgm:spPr>
      <dgm:t>
        <a:bodyPr/>
        <a:lstStyle/>
        <a:p>
          <a:endParaRPr lang="nb-NO"/>
        </a:p>
      </dgm:t>
    </dgm:pt>
    <dgm:pt modelId="{F8DC142D-546E-417A-93E8-456AE4CB106C}">
      <dgm:prSet phldrT="[Tekst]" custT="1"/>
      <dgm:spPr/>
      <dgm:t>
        <a:bodyPr/>
        <a:lstStyle/>
        <a:p>
          <a:r>
            <a:rPr lang="nb-NO" sz="1400" dirty="0" smtClean="0"/>
            <a:t>Lærer-spesialist</a:t>
          </a:r>
          <a:endParaRPr lang="nb-NO" sz="1400" dirty="0"/>
        </a:p>
      </dgm:t>
    </dgm:pt>
    <dgm:pt modelId="{3AA897EE-614E-4C5C-B2B1-5A06E7D41255}" type="parTrans" cxnId="{3A50635E-5C83-4727-9121-F7585B73E717}">
      <dgm:prSet/>
      <dgm:spPr/>
      <dgm:t>
        <a:bodyPr/>
        <a:lstStyle/>
        <a:p>
          <a:endParaRPr lang="nb-NO"/>
        </a:p>
      </dgm:t>
    </dgm:pt>
    <dgm:pt modelId="{8FB28963-5C08-486A-8CA0-4268BC29A7A1}" type="sibTrans" cxnId="{3A50635E-5C83-4727-9121-F7585B73E717}">
      <dgm:prSet/>
      <dgm:spPr>
        <a:solidFill>
          <a:schemeClr val="dk2">
            <a:tint val="60000"/>
            <a:hueOff val="0"/>
            <a:satOff val="0"/>
            <a:lumOff val="0"/>
            <a:alpha val="0"/>
          </a:schemeClr>
        </a:solidFill>
      </dgm:spPr>
      <dgm:t>
        <a:bodyPr/>
        <a:lstStyle/>
        <a:p>
          <a:endParaRPr lang="nb-NO"/>
        </a:p>
      </dgm:t>
    </dgm:pt>
    <dgm:pt modelId="{1066A839-A1A1-4C84-92BC-3B3A98CF0806}" type="pres">
      <dgm:prSet presAssocID="{6EB37259-68F1-4645-AB78-84B91BF695A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D7793C4C-9D88-46BB-B5CF-09D49135E9F3}" type="pres">
      <dgm:prSet presAssocID="{17C9E311-64AC-4066-B14F-FF0724A9F5E3}" presName="gear1" presStyleLbl="node1" presStyleIdx="0" presStyleCnt="3" custScaleX="73742" custScaleY="70061" custLinFactNeighborX="30649" custLinFactNeighborY="12588">
        <dgm:presLayoutVars>
          <dgm:chMax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3C6921D1-CB12-46FD-AA70-06D055EEFF95}" type="pres">
      <dgm:prSet presAssocID="{17C9E311-64AC-4066-B14F-FF0724A9F5E3}" presName="gear1srcNode" presStyleLbl="node1" presStyleIdx="0" presStyleCnt="3"/>
      <dgm:spPr/>
      <dgm:t>
        <a:bodyPr/>
        <a:lstStyle/>
        <a:p>
          <a:endParaRPr lang="nb-NO"/>
        </a:p>
      </dgm:t>
    </dgm:pt>
    <dgm:pt modelId="{6621CB33-7B4C-4A6F-B9C8-C52C62BFBC41}" type="pres">
      <dgm:prSet presAssocID="{17C9E311-64AC-4066-B14F-FF0724A9F5E3}" presName="gear1dstNode" presStyleLbl="node1" presStyleIdx="0" presStyleCnt="3"/>
      <dgm:spPr/>
      <dgm:t>
        <a:bodyPr/>
        <a:lstStyle/>
        <a:p>
          <a:endParaRPr lang="nb-NO"/>
        </a:p>
      </dgm:t>
    </dgm:pt>
    <dgm:pt modelId="{7D4CE455-AE1A-4D52-AC2A-9186EFD6F6AA}" type="pres">
      <dgm:prSet presAssocID="{1035B77E-28A2-4902-ADAB-A7905825A7A3}" presName="gear2" presStyleLbl="node1" presStyleIdx="1" presStyleCnt="3" custAng="661260" custLinFactNeighborX="31133" custLinFactNeighborY="75566">
        <dgm:presLayoutVars>
          <dgm:chMax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32EC734F-3780-4FC6-A717-3B1A244A881B}" type="pres">
      <dgm:prSet presAssocID="{1035B77E-28A2-4902-ADAB-A7905825A7A3}" presName="gear2srcNode" presStyleLbl="node1" presStyleIdx="1" presStyleCnt="3"/>
      <dgm:spPr/>
      <dgm:t>
        <a:bodyPr/>
        <a:lstStyle/>
        <a:p>
          <a:endParaRPr lang="nb-NO"/>
        </a:p>
      </dgm:t>
    </dgm:pt>
    <dgm:pt modelId="{0C311E7A-0978-46BA-B5A5-293329668E87}" type="pres">
      <dgm:prSet presAssocID="{1035B77E-28A2-4902-ADAB-A7905825A7A3}" presName="gear2dstNode" presStyleLbl="node1" presStyleIdx="1" presStyleCnt="3"/>
      <dgm:spPr/>
      <dgm:t>
        <a:bodyPr/>
        <a:lstStyle/>
        <a:p>
          <a:endParaRPr lang="nb-NO"/>
        </a:p>
      </dgm:t>
    </dgm:pt>
    <dgm:pt modelId="{9168C943-28AC-4F9F-8506-6721199B6D86}" type="pres">
      <dgm:prSet presAssocID="{F8DC142D-546E-417A-93E8-456AE4CB106C}" presName="gear3" presStyleLbl="node1" presStyleIdx="2" presStyleCnt="3" custLinFactNeighborX="-67793" custLinFactNeighborY="61862"/>
      <dgm:spPr/>
      <dgm:t>
        <a:bodyPr/>
        <a:lstStyle/>
        <a:p>
          <a:endParaRPr lang="nb-NO"/>
        </a:p>
      </dgm:t>
    </dgm:pt>
    <dgm:pt modelId="{8421E27F-4D23-45A0-9263-384BD48A4C01}" type="pres">
      <dgm:prSet presAssocID="{F8DC142D-546E-417A-93E8-456AE4CB106C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AA9B96E4-F120-4159-9C89-78C9850AD41B}" type="pres">
      <dgm:prSet presAssocID="{F8DC142D-546E-417A-93E8-456AE4CB106C}" presName="gear3srcNode" presStyleLbl="node1" presStyleIdx="2" presStyleCnt="3"/>
      <dgm:spPr/>
      <dgm:t>
        <a:bodyPr/>
        <a:lstStyle/>
        <a:p>
          <a:endParaRPr lang="nb-NO"/>
        </a:p>
      </dgm:t>
    </dgm:pt>
    <dgm:pt modelId="{BA173398-6EE6-4374-B877-47DF822C8FF2}" type="pres">
      <dgm:prSet presAssocID="{F8DC142D-546E-417A-93E8-456AE4CB106C}" presName="gear3dstNode" presStyleLbl="node1" presStyleIdx="2" presStyleCnt="3"/>
      <dgm:spPr/>
      <dgm:t>
        <a:bodyPr/>
        <a:lstStyle/>
        <a:p>
          <a:endParaRPr lang="nb-NO"/>
        </a:p>
      </dgm:t>
    </dgm:pt>
    <dgm:pt modelId="{BE6E39DF-2B42-4CD5-9BFA-15030ACAEED9}" type="pres">
      <dgm:prSet presAssocID="{E1C7E8C4-791D-4FA6-AAA6-29EF407B31F8}" presName="connector1" presStyleLbl="sibTrans2D1" presStyleIdx="0" presStyleCnt="3" custLinFactNeighborX="-481" custLinFactNeighborY="2806"/>
      <dgm:spPr/>
      <dgm:t>
        <a:bodyPr/>
        <a:lstStyle/>
        <a:p>
          <a:endParaRPr lang="nb-NO"/>
        </a:p>
      </dgm:t>
    </dgm:pt>
    <dgm:pt modelId="{2623D824-FEFD-431F-84A9-59995BA4E62D}" type="pres">
      <dgm:prSet presAssocID="{398B2D29-5D01-44A1-BEE0-1524EC4E9205}" presName="connector2" presStyleLbl="sibTrans2D1" presStyleIdx="1" presStyleCnt="3" custAng="14527680" custLinFactNeighborX="-10980" custLinFactNeighborY="44224"/>
      <dgm:spPr/>
      <dgm:t>
        <a:bodyPr/>
        <a:lstStyle/>
        <a:p>
          <a:endParaRPr lang="nb-NO"/>
        </a:p>
      </dgm:t>
    </dgm:pt>
    <dgm:pt modelId="{824BA428-BC3B-4AF4-953C-56BE5915D4B6}" type="pres">
      <dgm:prSet presAssocID="{8FB28963-5C08-486A-8CA0-4268BC29A7A1}" presName="connector3" presStyleLbl="sibTrans2D1" presStyleIdx="2" presStyleCnt="3" custLinFactNeighborX="-39415" custLinFactNeighborY="23850"/>
      <dgm:spPr/>
      <dgm:t>
        <a:bodyPr/>
        <a:lstStyle/>
        <a:p>
          <a:endParaRPr lang="nb-NO"/>
        </a:p>
      </dgm:t>
    </dgm:pt>
  </dgm:ptLst>
  <dgm:cxnLst>
    <dgm:cxn modelId="{661D2B64-2C77-4EC8-B4E5-341EAFDE6E24}" type="presOf" srcId="{1035B77E-28A2-4902-ADAB-A7905825A7A3}" destId="{0C311E7A-0978-46BA-B5A5-293329668E87}" srcOrd="2" destOrd="0" presId="urn:microsoft.com/office/officeart/2005/8/layout/gear1"/>
    <dgm:cxn modelId="{88A84B35-B8A3-4330-9281-ABC2AA335F14}" type="presOf" srcId="{8FB28963-5C08-486A-8CA0-4268BC29A7A1}" destId="{824BA428-BC3B-4AF4-953C-56BE5915D4B6}" srcOrd="0" destOrd="0" presId="urn:microsoft.com/office/officeart/2005/8/layout/gear1"/>
    <dgm:cxn modelId="{1DA88EBF-0CB2-4C4D-AB06-CBF9AFBC9397}" type="presOf" srcId="{1035B77E-28A2-4902-ADAB-A7905825A7A3}" destId="{32EC734F-3780-4FC6-A717-3B1A244A881B}" srcOrd="1" destOrd="0" presId="urn:microsoft.com/office/officeart/2005/8/layout/gear1"/>
    <dgm:cxn modelId="{1EA11DDC-CA0C-4ECC-8054-12EB22B8611E}" type="presOf" srcId="{F8DC142D-546E-417A-93E8-456AE4CB106C}" destId="{9168C943-28AC-4F9F-8506-6721199B6D86}" srcOrd="0" destOrd="0" presId="urn:microsoft.com/office/officeart/2005/8/layout/gear1"/>
    <dgm:cxn modelId="{3A50635E-5C83-4727-9121-F7585B73E717}" srcId="{6EB37259-68F1-4645-AB78-84B91BF695AC}" destId="{F8DC142D-546E-417A-93E8-456AE4CB106C}" srcOrd="2" destOrd="0" parTransId="{3AA897EE-614E-4C5C-B2B1-5A06E7D41255}" sibTransId="{8FB28963-5C08-486A-8CA0-4268BC29A7A1}"/>
    <dgm:cxn modelId="{881383FD-C964-495D-B71B-32B3EBDB250D}" type="presOf" srcId="{F8DC142D-546E-417A-93E8-456AE4CB106C}" destId="{BA173398-6EE6-4374-B877-47DF822C8FF2}" srcOrd="3" destOrd="0" presId="urn:microsoft.com/office/officeart/2005/8/layout/gear1"/>
    <dgm:cxn modelId="{D1E866E4-431B-4834-8B21-265377039E77}" type="presOf" srcId="{398B2D29-5D01-44A1-BEE0-1524EC4E9205}" destId="{2623D824-FEFD-431F-84A9-59995BA4E62D}" srcOrd="0" destOrd="0" presId="urn:microsoft.com/office/officeart/2005/8/layout/gear1"/>
    <dgm:cxn modelId="{10A490CB-2831-4C5F-B24D-F5A6B91C0695}" type="presOf" srcId="{17C9E311-64AC-4066-B14F-FF0724A9F5E3}" destId="{6621CB33-7B4C-4A6F-B9C8-C52C62BFBC41}" srcOrd="2" destOrd="0" presId="urn:microsoft.com/office/officeart/2005/8/layout/gear1"/>
    <dgm:cxn modelId="{959DA285-649B-40ED-843A-CD9DDE7E702F}" type="presOf" srcId="{E1C7E8C4-791D-4FA6-AAA6-29EF407B31F8}" destId="{BE6E39DF-2B42-4CD5-9BFA-15030ACAEED9}" srcOrd="0" destOrd="0" presId="urn:microsoft.com/office/officeart/2005/8/layout/gear1"/>
    <dgm:cxn modelId="{EB5900D3-87D5-47F2-8CB3-EF6583BF5AAB}" srcId="{6EB37259-68F1-4645-AB78-84B91BF695AC}" destId="{17C9E311-64AC-4066-B14F-FF0724A9F5E3}" srcOrd="0" destOrd="0" parTransId="{BFD1162E-808E-4D16-9184-06A1B9E73763}" sibTransId="{E1C7E8C4-791D-4FA6-AAA6-29EF407B31F8}"/>
    <dgm:cxn modelId="{3EEC8B41-06CB-4C0A-B2EF-73E4AB428A32}" type="presOf" srcId="{F8DC142D-546E-417A-93E8-456AE4CB106C}" destId="{8421E27F-4D23-45A0-9263-384BD48A4C01}" srcOrd="1" destOrd="0" presId="urn:microsoft.com/office/officeart/2005/8/layout/gear1"/>
    <dgm:cxn modelId="{ED1975F5-43FA-46F7-9D1E-C5D08B5C1A69}" type="presOf" srcId="{1035B77E-28A2-4902-ADAB-A7905825A7A3}" destId="{7D4CE455-AE1A-4D52-AC2A-9186EFD6F6AA}" srcOrd="0" destOrd="0" presId="urn:microsoft.com/office/officeart/2005/8/layout/gear1"/>
    <dgm:cxn modelId="{411E7FA3-21A9-492B-9E22-8988BF7EE8E6}" type="presOf" srcId="{17C9E311-64AC-4066-B14F-FF0724A9F5E3}" destId="{3C6921D1-CB12-46FD-AA70-06D055EEFF95}" srcOrd="1" destOrd="0" presId="urn:microsoft.com/office/officeart/2005/8/layout/gear1"/>
    <dgm:cxn modelId="{13FD79E1-76A3-4112-8E24-2115E58A2CA5}" type="presOf" srcId="{6EB37259-68F1-4645-AB78-84B91BF695AC}" destId="{1066A839-A1A1-4C84-92BC-3B3A98CF0806}" srcOrd="0" destOrd="0" presId="urn:microsoft.com/office/officeart/2005/8/layout/gear1"/>
    <dgm:cxn modelId="{68F78B72-CD15-4482-8CD4-6E5B54146BC5}" type="presOf" srcId="{17C9E311-64AC-4066-B14F-FF0724A9F5E3}" destId="{D7793C4C-9D88-46BB-B5CF-09D49135E9F3}" srcOrd="0" destOrd="0" presId="urn:microsoft.com/office/officeart/2005/8/layout/gear1"/>
    <dgm:cxn modelId="{28D80971-8A25-4469-8D52-6A6FF2FA3D60}" type="presOf" srcId="{F8DC142D-546E-417A-93E8-456AE4CB106C}" destId="{AA9B96E4-F120-4159-9C89-78C9850AD41B}" srcOrd="2" destOrd="0" presId="urn:microsoft.com/office/officeart/2005/8/layout/gear1"/>
    <dgm:cxn modelId="{422BE5A7-92E3-4046-B3B3-B5E22259FC09}" srcId="{6EB37259-68F1-4645-AB78-84B91BF695AC}" destId="{1035B77E-28A2-4902-ADAB-A7905825A7A3}" srcOrd="1" destOrd="0" parTransId="{9DE9EF3C-85BD-4C12-B885-85FF0BEC4057}" sibTransId="{398B2D29-5D01-44A1-BEE0-1524EC4E9205}"/>
    <dgm:cxn modelId="{CB4CE874-A4B4-4A93-9DC4-5553FDB6A293}" type="presParOf" srcId="{1066A839-A1A1-4C84-92BC-3B3A98CF0806}" destId="{D7793C4C-9D88-46BB-B5CF-09D49135E9F3}" srcOrd="0" destOrd="0" presId="urn:microsoft.com/office/officeart/2005/8/layout/gear1"/>
    <dgm:cxn modelId="{234CEA7E-F414-40DC-B713-1BCF6D6CC99D}" type="presParOf" srcId="{1066A839-A1A1-4C84-92BC-3B3A98CF0806}" destId="{3C6921D1-CB12-46FD-AA70-06D055EEFF95}" srcOrd="1" destOrd="0" presId="urn:microsoft.com/office/officeart/2005/8/layout/gear1"/>
    <dgm:cxn modelId="{9EEED065-0A28-495B-895F-1C51EEF35395}" type="presParOf" srcId="{1066A839-A1A1-4C84-92BC-3B3A98CF0806}" destId="{6621CB33-7B4C-4A6F-B9C8-C52C62BFBC41}" srcOrd="2" destOrd="0" presId="urn:microsoft.com/office/officeart/2005/8/layout/gear1"/>
    <dgm:cxn modelId="{82160C22-3268-47C5-98F8-A80945336177}" type="presParOf" srcId="{1066A839-A1A1-4C84-92BC-3B3A98CF0806}" destId="{7D4CE455-AE1A-4D52-AC2A-9186EFD6F6AA}" srcOrd="3" destOrd="0" presId="urn:microsoft.com/office/officeart/2005/8/layout/gear1"/>
    <dgm:cxn modelId="{31A6CBD5-B874-48A4-A635-83C9EEC972FF}" type="presParOf" srcId="{1066A839-A1A1-4C84-92BC-3B3A98CF0806}" destId="{32EC734F-3780-4FC6-A717-3B1A244A881B}" srcOrd="4" destOrd="0" presId="urn:microsoft.com/office/officeart/2005/8/layout/gear1"/>
    <dgm:cxn modelId="{0115EE36-426E-4804-A56B-8DDDF2618C76}" type="presParOf" srcId="{1066A839-A1A1-4C84-92BC-3B3A98CF0806}" destId="{0C311E7A-0978-46BA-B5A5-293329668E87}" srcOrd="5" destOrd="0" presId="urn:microsoft.com/office/officeart/2005/8/layout/gear1"/>
    <dgm:cxn modelId="{8ECAEE24-ED27-4A6F-BD4C-6C258A5A0427}" type="presParOf" srcId="{1066A839-A1A1-4C84-92BC-3B3A98CF0806}" destId="{9168C943-28AC-4F9F-8506-6721199B6D86}" srcOrd="6" destOrd="0" presId="urn:microsoft.com/office/officeart/2005/8/layout/gear1"/>
    <dgm:cxn modelId="{724720E9-C081-4803-850E-8FF94F29EF41}" type="presParOf" srcId="{1066A839-A1A1-4C84-92BC-3B3A98CF0806}" destId="{8421E27F-4D23-45A0-9263-384BD48A4C01}" srcOrd="7" destOrd="0" presId="urn:microsoft.com/office/officeart/2005/8/layout/gear1"/>
    <dgm:cxn modelId="{B88F558E-F6A3-4E1D-B26A-8337FB8A76A3}" type="presParOf" srcId="{1066A839-A1A1-4C84-92BC-3B3A98CF0806}" destId="{AA9B96E4-F120-4159-9C89-78C9850AD41B}" srcOrd="8" destOrd="0" presId="urn:microsoft.com/office/officeart/2005/8/layout/gear1"/>
    <dgm:cxn modelId="{57042B3D-F31E-4BBA-A881-82D3AA9C2F02}" type="presParOf" srcId="{1066A839-A1A1-4C84-92BC-3B3A98CF0806}" destId="{BA173398-6EE6-4374-B877-47DF822C8FF2}" srcOrd="9" destOrd="0" presId="urn:microsoft.com/office/officeart/2005/8/layout/gear1"/>
    <dgm:cxn modelId="{6F8F3771-21C1-4164-9D0B-C98C6A6DAE5C}" type="presParOf" srcId="{1066A839-A1A1-4C84-92BC-3B3A98CF0806}" destId="{BE6E39DF-2B42-4CD5-9BFA-15030ACAEED9}" srcOrd="10" destOrd="0" presId="urn:microsoft.com/office/officeart/2005/8/layout/gear1"/>
    <dgm:cxn modelId="{9744084D-8F45-4B76-AE71-12FE5898E8E6}" type="presParOf" srcId="{1066A839-A1A1-4C84-92BC-3B3A98CF0806}" destId="{2623D824-FEFD-431F-84A9-59995BA4E62D}" srcOrd="11" destOrd="0" presId="urn:microsoft.com/office/officeart/2005/8/layout/gear1"/>
    <dgm:cxn modelId="{9D739550-CDCB-42D8-919F-EF1FD80960C9}" type="presParOf" srcId="{1066A839-A1A1-4C84-92BC-3B3A98CF0806}" destId="{824BA428-BC3B-4AF4-953C-56BE5915D4B6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7E1C769-9ADB-4568-BC5B-149FE2E1D2EF}" type="doc">
      <dgm:prSet loTypeId="urn:microsoft.com/office/officeart/2005/8/layout/gear1" loCatId="cycle" qsTypeId="urn:microsoft.com/office/officeart/2005/8/quickstyle/3d1" qsCatId="3D" csTypeId="urn:microsoft.com/office/officeart/2005/8/colors/colorful4" csCatId="colorful" phldr="1"/>
      <dgm:spPr/>
    </dgm:pt>
    <dgm:pt modelId="{574E9C2D-DB2D-4AFF-9CE4-582A422C6FAF}">
      <dgm:prSet phldrT="[Tekst]"/>
      <dgm:spPr/>
      <dgm:t>
        <a:bodyPr/>
        <a:lstStyle/>
        <a:p>
          <a:r>
            <a:rPr lang="nb-NO" dirty="0" smtClean="0"/>
            <a:t>Nordområde-strategi</a:t>
          </a:r>
          <a:endParaRPr lang="nb-NO" dirty="0"/>
        </a:p>
      </dgm:t>
    </dgm:pt>
    <dgm:pt modelId="{6297BE81-34CF-4BCF-AD92-0B14271EC4D3}" type="parTrans" cxnId="{B97AEE35-57A8-442E-A25C-1DA327938431}">
      <dgm:prSet/>
      <dgm:spPr/>
      <dgm:t>
        <a:bodyPr/>
        <a:lstStyle/>
        <a:p>
          <a:endParaRPr lang="nb-NO"/>
        </a:p>
      </dgm:t>
    </dgm:pt>
    <dgm:pt modelId="{164BE4A6-4BE4-4487-8747-E17DD8A78FC6}" type="sibTrans" cxnId="{B97AEE35-57A8-442E-A25C-1DA327938431}">
      <dgm:prSet/>
      <dgm:spPr>
        <a:noFill/>
      </dgm:spPr>
      <dgm:t>
        <a:bodyPr/>
        <a:lstStyle/>
        <a:p>
          <a:endParaRPr lang="nb-NO"/>
        </a:p>
      </dgm:t>
    </dgm:pt>
    <dgm:pt modelId="{2DEE1483-4B19-42DE-A86E-7BA831A8CB08}">
      <dgm:prSet phldrT="[Tekst]" custT="1"/>
      <dgm:spPr/>
      <dgm:t>
        <a:bodyPr/>
        <a:lstStyle/>
        <a:p>
          <a:r>
            <a:rPr lang="nb-NO" sz="1400" dirty="0" err="1" smtClean="0"/>
            <a:t>Murman</a:t>
          </a:r>
          <a:r>
            <a:rPr lang="nb-NO" sz="1400" dirty="0" smtClean="0"/>
            <a:t>-shelf</a:t>
          </a:r>
          <a:endParaRPr lang="nb-NO" sz="1400" dirty="0"/>
        </a:p>
      </dgm:t>
    </dgm:pt>
    <dgm:pt modelId="{5BFB69E6-C69A-4614-A1B9-F49FD4353F40}" type="parTrans" cxnId="{2A593C94-5DB9-4386-8259-1B1387E30E29}">
      <dgm:prSet/>
      <dgm:spPr/>
      <dgm:t>
        <a:bodyPr/>
        <a:lstStyle/>
        <a:p>
          <a:endParaRPr lang="nb-NO"/>
        </a:p>
      </dgm:t>
    </dgm:pt>
    <dgm:pt modelId="{4E7799F3-15DA-452F-BC7D-310C8FCC7A85}" type="sibTrans" cxnId="{2A593C94-5DB9-4386-8259-1B1387E30E29}">
      <dgm:prSet/>
      <dgm:spPr>
        <a:noFill/>
      </dgm:spPr>
      <dgm:t>
        <a:bodyPr/>
        <a:lstStyle/>
        <a:p>
          <a:endParaRPr lang="nb-NO"/>
        </a:p>
      </dgm:t>
    </dgm:pt>
    <dgm:pt modelId="{28646696-EBB1-4A60-A765-66748F4D14D8}" type="pres">
      <dgm:prSet presAssocID="{77E1C769-9ADB-4568-BC5B-149FE2E1D2EF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F5CAFCD3-A232-4F55-9717-A6C2DF735CE5}" type="pres">
      <dgm:prSet presAssocID="{574E9C2D-DB2D-4AFF-9CE4-582A422C6FAF}" presName="gear1" presStyleLbl="node1" presStyleIdx="0" presStyleCnt="2" custAng="20907115" custScaleX="64172" custScaleY="62437" custLinFactNeighborX="17206" custLinFactNeighborY="-17371">
        <dgm:presLayoutVars>
          <dgm:chMax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8DA9B54F-3B2F-43DE-8356-C9CD2B1C197D}" type="pres">
      <dgm:prSet presAssocID="{574E9C2D-DB2D-4AFF-9CE4-582A422C6FAF}" presName="gear1srcNode" presStyleLbl="node1" presStyleIdx="0" presStyleCnt="2"/>
      <dgm:spPr/>
      <dgm:t>
        <a:bodyPr/>
        <a:lstStyle/>
        <a:p>
          <a:endParaRPr lang="nb-NO"/>
        </a:p>
      </dgm:t>
    </dgm:pt>
    <dgm:pt modelId="{0124B880-63FA-475D-9F08-B70C5E7BD185}" type="pres">
      <dgm:prSet presAssocID="{574E9C2D-DB2D-4AFF-9CE4-582A422C6FAF}" presName="gear1dstNode" presStyleLbl="node1" presStyleIdx="0" presStyleCnt="2"/>
      <dgm:spPr/>
      <dgm:t>
        <a:bodyPr/>
        <a:lstStyle/>
        <a:p>
          <a:endParaRPr lang="nb-NO"/>
        </a:p>
      </dgm:t>
    </dgm:pt>
    <dgm:pt modelId="{55B3705F-5558-49EE-9ED3-15B3E047FE05}" type="pres">
      <dgm:prSet presAssocID="{2DEE1483-4B19-42DE-A86E-7BA831A8CB08}" presName="gear2" presStyleLbl="node1" presStyleIdx="1" presStyleCnt="2" custAng="1083556" custScaleX="77402" custScaleY="79328" custLinFactX="11497" custLinFactNeighborX="100000" custLinFactNeighborY="-45482">
        <dgm:presLayoutVars>
          <dgm:chMax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E87BB3E6-A294-42AE-A703-DB144B5F10A7}" type="pres">
      <dgm:prSet presAssocID="{2DEE1483-4B19-42DE-A86E-7BA831A8CB08}" presName="gear2srcNode" presStyleLbl="node1" presStyleIdx="1" presStyleCnt="2"/>
      <dgm:spPr/>
      <dgm:t>
        <a:bodyPr/>
        <a:lstStyle/>
        <a:p>
          <a:endParaRPr lang="nb-NO"/>
        </a:p>
      </dgm:t>
    </dgm:pt>
    <dgm:pt modelId="{0411BCEA-AE94-4EF2-A9D8-C1E1D99A9A3D}" type="pres">
      <dgm:prSet presAssocID="{2DEE1483-4B19-42DE-A86E-7BA831A8CB08}" presName="gear2dstNode" presStyleLbl="node1" presStyleIdx="1" presStyleCnt="2"/>
      <dgm:spPr/>
      <dgm:t>
        <a:bodyPr/>
        <a:lstStyle/>
        <a:p>
          <a:endParaRPr lang="nb-NO"/>
        </a:p>
      </dgm:t>
    </dgm:pt>
    <dgm:pt modelId="{FC93BE31-8843-4D24-BD9A-4A04912FD24A}" type="pres">
      <dgm:prSet presAssocID="{164BE4A6-4BE4-4487-8747-E17DD8A78FC6}" presName="connector1" presStyleLbl="sibTrans2D1" presStyleIdx="0" presStyleCnt="2"/>
      <dgm:spPr/>
      <dgm:t>
        <a:bodyPr/>
        <a:lstStyle/>
        <a:p>
          <a:endParaRPr lang="nb-NO"/>
        </a:p>
      </dgm:t>
    </dgm:pt>
    <dgm:pt modelId="{564E2072-E83A-411B-B275-83B0FC37502C}" type="pres">
      <dgm:prSet presAssocID="{4E7799F3-15DA-452F-BC7D-310C8FCC7A85}" presName="connector2" presStyleLbl="sibTrans2D1" presStyleIdx="1" presStyleCnt="2"/>
      <dgm:spPr/>
      <dgm:t>
        <a:bodyPr/>
        <a:lstStyle/>
        <a:p>
          <a:endParaRPr lang="nb-NO"/>
        </a:p>
      </dgm:t>
    </dgm:pt>
  </dgm:ptLst>
  <dgm:cxnLst>
    <dgm:cxn modelId="{B97AEE35-57A8-442E-A25C-1DA327938431}" srcId="{77E1C769-9ADB-4568-BC5B-149FE2E1D2EF}" destId="{574E9C2D-DB2D-4AFF-9CE4-582A422C6FAF}" srcOrd="0" destOrd="0" parTransId="{6297BE81-34CF-4BCF-AD92-0B14271EC4D3}" sibTransId="{164BE4A6-4BE4-4487-8747-E17DD8A78FC6}"/>
    <dgm:cxn modelId="{2A593C94-5DB9-4386-8259-1B1387E30E29}" srcId="{77E1C769-9ADB-4568-BC5B-149FE2E1D2EF}" destId="{2DEE1483-4B19-42DE-A86E-7BA831A8CB08}" srcOrd="1" destOrd="0" parTransId="{5BFB69E6-C69A-4614-A1B9-F49FD4353F40}" sibTransId="{4E7799F3-15DA-452F-BC7D-310C8FCC7A85}"/>
    <dgm:cxn modelId="{E5CFA0A9-8324-4793-8C43-C7F93F8E2FF6}" type="presOf" srcId="{2DEE1483-4B19-42DE-A86E-7BA831A8CB08}" destId="{0411BCEA-AE94-4EF2-A9D8-C1E1D99A9A3D}" srcOrd="2" destOrd="0" presId="urn:microsoft.com/office/officeart/2005/8/layout/gear1"/>
    <dgm:cxn modelId="{66C9E340-1461-46A3-BE8D-903C0343835B}" type="presOf" srcId="{2DEE1483-4B19-42DE-A86E-7BA831A8CB08}" destId="{55B3705F-5558-49EE-9ED3-15B3E047FE05}" srcOrd="0" destOrd="0" presId="urn:microsoft.com/office/officeart/2005/8/layout/gear1"/>
    <dgm:cxn modelId="{39638059-217E-440F-A4D9-BB64E4A10CDD}" type="presOf" srcId="{2DEE1483-4B19-42DE-A86E-7BA831A8CB08}" destId="{E87BB3E6-A294-42AE-A703-DB144B5F10A7}" srcOrd="1" destOrd="0" presId="urn:microsoft.com/office/officeart/2005/8/layout/gear1"/>
    <dgm:cxn modelId="{37DDCAA4-E3A2-4591-8AAB-17B570542B06}" type="presOf" srcId="{574E9C2D-DB2D-4AFF-9CE4-582A422C6FAF}" destId="{F5CAFCD3-A232-4F55-9717-A6C2DF735CE5}" srcOrd="0" destOrd="0" presId="urn:microsoft.com/office/officeart/2005/8/layout/gear1"/>
    <dgm:cxn modelId="{1DA8F5AD-7856-444D-AF35-AAA0B22F9FE7}" type="presOf" srcId="{77E1C769-9ADB-4568-BC5B-149FE2E1D2EF}" destId="{28646696-EBB1-4A60-A765-66748F4D14D8}" srcOrd="0" destOrd="0" presId="urn:microsoft.com/office/officeart/2005/8/layout/gear1"/>
    <dgm:cxn modelId="{25CFFB89-527F-450D-891B-9EC7A9A3E67D}" type="presOf" srcId="{574E9C2D-DB2D-4AFF-9CE4-582A422C6FAF}" destId="{8DA9B54F-3B2F-43DE-8356-C9CD2B1C197D}" srcOrd="1" destOrd="0" presId="urn:microsoft.com/office/officeart/2005/8/layout/gear1"/>
    <dgm:cxn modelId="{BB9EF3B8-3950-4DC2-877F-E342A3B5C1DB}" type="presOf" srcId="{574E9C2D-DB2D-4AFF-9CE4-582A422C6FAF}" destId="{0124B880-63FA-475D-9F08-B70C5E7BD185}" srcOrd="2" destOrd="0" presId="urn:microsoft.com/office/officeart/2005/8/layout/gear1"/>
    <dgm:cxn modelId="{4344473B-9835-4723-9E63-E4E10D8885F3}" type="presOf" srcId="{4E7799F3-15DA-452F-BC7D-310C8FCC7A85}" destId="{564E2072-E83A-411B-B275-83B0FC37502C}" srcOrd="0" destOrd="0" presId="urn:microsoft.com/office/officeart/2005/8/layout/gear1"/>
    <dgm:cxn modelId="{E72E6B9C-E001-41AE-AB3E-1BF0479BB101}" type="presOf" srcId="{164BE4A6-4BE4-4487-8747-E17DD8A78FC6}" destId="{FC93BE31-8843-4D24-BD9A-4A04912FD24A}" srcOrd="0" destOrd="0" presId="urn:microsoft.com/office/officeart/2005/8/layout/gear1"/>
    <dgm:cxn modelId="{83E1D8DD-C55C-4D01-B24E-B0F9E4970F2E}" type="presParOf" srcId="{28646696-EBB1-4A60-A765-66748F4D14D8}" destId="{F5CAFCD3-A232-4F55-9717-A6C2DF735CE5}" srcOrd="0" destOrd="0" presId="urn:microsoft.com/office/officeart/2005/8/layout/gear1"/>
    <dgm:cxn modelId="{AB0451CA-5292-41EA-A9CB-5A7C09326972}" type="presParOf" srcId="{28646696-EBB1-4A60-A765-66748F4D14D8}" destId="{8DA9B54F-3B2F-43DE-8356-C9CD2B1C197D}" srcOrd="1" destOrd="0" presId="urn:microsoft.com/office/officeart/2005/8/layout/gear1"/>
    <dgm:cxn modelId="{0B9B7514-80FA-46C8-9FCE-C1B2A416387C}" type="presParOf" srcId="{28646696-EBB1-4A60-A765-66748F4D14D8}" destId="{0124B880-63FA-475D-9F08-B70C5E7BD185}" srcOrd="2" destOrd="0" presId="urn:microsoft.com/office/officeart/2005/8/layout/gear1"/>
    <dgm:cxn modelId="{BA0BE518-67BC-4783-BE47-9D4A1D839364}" type="presParOf" srcId="{28646696-EBB1-4A60-A765-66748F4D14D8}" destId="{55B3705F-5558-49EE-9ED3-15B3E047FE05}" srcOrd="3" destOrd="0" presId="urn:microsoft.com/office/officeart/2005/8/layout/gear1"/>
    <dgm:cxn modelId="{152D1F83-6756-4BBE-8967-B7965D89FC55}" type="presParOf" srcId="{28646696-EBB1-4A60-A765-66748F4D14D8}" destId="{E87BB3E6-A294-42AE-A703-DB144B5F10A7}" srcOrd="4" destOrd="0" presId="urn:microsoft.com/office/officeart/2005/8/layout/gear1"/>
    <dgm:cxn modelId="{757FC549-BD4C-456B-AB30-4483CF4D083E}" type="presParOf" srcId="{28646696-EBB1-4A60-A765-66748F4D14D8}" destId="{0411BCEA-AE94-4EF2-A9D8-C1E1D99A9A3D}" srcOrd="5" destOrd="0" presId="urn:microsoft.com/office/officeart/2005/8/layout/gear1"/>
    <dgm:cxn modelId="{DAB32041-C25B-49AC-8E2B-DC8A2514046D}" type="presParOf" srcId="{28646696-EBB1-4A60-A765-66748F4D14D8}" destId="{FC93BE31-8843-4D24-BD9A-4A04912FD24A}" srcOrd="6" destOrd="0" presId="urn:microsoft.com/office/officeart/2005/8/layout/gear1"/>
    <dgm:cxn modelId="{52E0733C-78E0-4912-B99D-E162A6CCAD4A}" type="presParOf" srcId="{28646696-EBB1-4A60-A765-66748F4D14D8}" destId="{564E2072-E83A-411B-B275-83B0FC37502C}" srcOrd="7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49C58A5-4ED7-42B8-AF20-58940751F1FA}" type="doc">
      <dgm:prSet loTypeId="urn:microsoft.com/office/officeart/2005/8/layout/gear1" loCatId="cycle" qsTypeId="urn:microsoft.com/office/officeart/2005/8/quickstyle/3d1" qsCatId="3D" csTypeId="urn:microsoft.com/office/officeart/2005/8/colors/accent2_4" csCatId="accent2" phldr="1"/>
      <dgm:spPr/>
    </dgm:pt>
    <dgm:pt modelId="{9BB1AFF6-8D22-4187-A5B7-2E82C2B6A574}">
      <dgm:prSet phldrT="[Tekst]"/>
      <dgm:spPr/>
      <dgm:t>
        <a:bodyPr/>
        <a:lstStyle/>
        <a:p>
          <a:r>
            <a:rPr lang="nb-NO" dirty="0" smtClean="0"/>
            <a:t>Aksjons-forskning</a:t>
          </a:r>
          <a:endParaRPr lang="nb-NO" dirty="0"/>
        </a:p>
      </dgm:t>
    </dgm:pt>
    <dgm:pt modelId="{C6A8F706-30D9-4FEA-A864-C758A235CC04}" type="parTrans" cxnId="{A90114EF-F70A-4B3A-9F87-E0D44E396EE1}">
      <dgm:prSet/>
      <dgm:spPr/>
      <dgm:t>
        <a:bodyPr/>
        <a:lstStyle/>
        <a:p>
          <a:endParaRPr lang="nb-NO"/>
        </a:p>
      </dgm:t>
    </dgm:pt>
    <dgm:pt modelId="{834E97A2-88D2-402D-A878-BBB81EC4372F}" type="sibTrans" cxnId="{A90114EF-F70A-4B3A-9F87-E0D44E396EE1}">
      <dgm:prSet/>
      <dgm:spPr>
        <a:noFill/>
      </dgm:spPr>
      <dgm:t>
        <a:bodyPr/>
        <a:lstStyle/>
        <a:p>
          <a:endParaRPr lang="nb-NO"/>
        </a:p>
      </dgm:t>
    </dgm:pt>
    <dgm:pt modelId="{159E146D-F9F3-46C1-94A8-E5D29D87A7EE}">
      <dgm:prSet phldrT="[Tekst]"/>
      <dgm:spPr/>
      <dgm:t>
        <a:bodyPr/>
        <a:lstStyle/>
        <a:p>
          <a:r>
            <a:rPr lang="nb-NO" dirty="0" smtClean="0"/>
            <a:t>Samfunns-utvikling</a:t>
          </a:r>
          <a:endParaRPr lang="nb-NO" dirty="0"/>
        </a:p>
      </dgm:t>
    </dgm:pt>
    <dgm:pt modelId="{93B18303-43D9-45F1-9B1C-FF1ABE16B054}" type="parTrans" cxnId="{3012AB3F-9DB0-4D02-BF07-A7BD6BED6088}">
      <dgm:prSet/>
      <dgm:spPr/>
      <dgm:t>
        <a:bodyPr/>
        <a:lstStyle/>
        <a:p>
          <a:endParaRPr lang="nb-NO"/>
        </a:p>
      </dgm:t>
    </dgm:pt>
    <dgm:pt modelId="{AE828C18-C46F-46AD-B1B8-F88B9B496DA9}" type="sibTrans" cxnId="{3012AB3F-9DB0-4D02-BF07-A7BD6BED6088}">
      <dgm:prSet/>
      <dgm:spPr>
        <a:noFill/>
      </dgm:spPr>
      <dgm:t>
        <a:bodyPr/>
        <a:lstStyle/>
        <a:p>
          <a:endParaRPr lang="nb-NO"/>
        </a:p>
      </dgm:t>
    </dgm:pt>
    <dgm:pt modelId="{122C39C4-1F05-49DB-805C-30A49495303F}">
      <dgm:prSet phldrT="[Tekst]"/>
      <dgm:spPr/>
      <dgm:t>
        <a:bodyPr/>
        <a:lstStyle/>
        <a:p>
          <a:r>
            <a:rPr lang="nb-NO" dirty="0" smtClean="0"/>
            <a:t>Nærings-utvikling</a:t>
          </a:r>
          <a:endParaRPr lang="nb-NO" dirty="0"/>
        </a:p>
      </dgm:t>
    </dgm:pt>
    <dgm:pt modelId="{6C4CD823-D462-492C-9048-B94D41B6536A}" type="parTrans" cxnId="{92707C9B-292E-45E3-A4C2-5B891CFC082F}">
      <dgm:prSet/>
      <dgm:spPr/>
      <dgm:t>
        <a:bodyPr/>
        <a:lstStyle/>
        <a:p>
          <a:endParaRPr lang="nb-NO"/>
        </a:p>
      </dgm:t>
    </dgm:pt>
    <dgm:pt modelId="{DD080351-1B82-44EF-9C25-BCCD9EEB1FD3}" type="sibTrans" cxnId="{92707C9B-292E-45E3-A4C2-5B891CFC082F}">
      <dgm:prSet/>
      <dgm:spPr>
        <a:noFill/>
      </dgm:spPr>
      <dgm:t>
        <a:bodyPr/>
        <a:lstStyle/>
        <a:p>
          <a:endParaRPr lang="nb-NO"/>
        </a:p>
      </dgm:t>
    </dgm:pt>
    <dgm:pt modelId="{B0A5FBB9-42A0-48C4-B0F5-AF209DCA1205}" type="pres">
      <dgm:prSet presAssocID="{949C58A5-4ED7-42B8-AF20-58940751F1F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F76CB720-F987-4F24-BAF3-4F2202426528}" type="pres">
      <dgm:prSet presAssocID="{9BB1AFF6-8D22-4187-A5B7-2E82C2B6A574}" presName="gear1" presStyleLbl="node1" presStyleIdx="0" presStyleCnt="3" custScaleX="39591" custScaleY="38413" custLinFactNeighborX="-89881" custLinFactNeighborY="-5839">
        <dgm:presLayoutVars>
          <dgm:chMax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247D9365-E4DF-4987-A1B8-AC6212D69144}" type="pres">
      <dgm:prSet presAssocID="{9BB1AFF6-8D22-4187-A5B7-2E82C2B6A574}" presName="gear1srcNode" presStyleLbl="node1" presStyleIdx="0" presStyleCnt="3"/>
      <dgm:spPr/>
      <dgm:t>
        <a:bodyPr/>
        <a:lstStyle/>
        <a:p>
          <a:endParaRPr lang="nb-NO"/>
        </a:p>
      </dgm:t>
    </dgm:pt>
    <dgm:pt modelId="{7B37664A-00AA-4D0D-8441-4E90B0DE2C61}" type="pres">
      <dgm:prSet presAssocID="{9BB1AFF6-8D22-4187-A5B7-2E82C2B6A574}" presName="gear1dstNode" presStyleLbl="node1" presStyleIdx="0" presStyleCnt="3"/>
      <dgm:spPr/>
      <dgm:t>
        <a:bodyPr/>
        <a:lstStyle/>
        <a:p>
          <a:endParaRPr lang="nb-NO"/>
        </a:p>
      </dgm:t>
    </dgm:pt>
    <dgm:pt modelId="{86845E49-DABB-4EDD-AFFA-7ABBA43554F6}" type="pres">
      <dgm:prSet presAssocID="{159E146D-F9F3-46C1-94A8-E5D29D87A7EE}" presName="gear2" presStyleLbl="node1" presStyleIdx="1" presStyleCnt="3" custScaleX="61847" custScaleY="62758" custLinFactNeighborX="-51817" custLinFactNeighborY="-2021">
        <dgm:presLayoutVars>
          <dgm:chMax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61982924-0AA9-4007-8210-E45215448245}" type="pres">
      <dgm:prSet presAssocID="{159E146D-F9F3-46C1-94A8-E5D29D87A7EE}" presName="gear2srcNode" presStyleLbl="node1" presStyleIdx="1" presStyleCnt="3"/>
      <dgm:spPr/>
      <dgm:t>
        <a:bodyPr/>
        <a:lstStyle/>
        <a:p>
          <a:endParaRPr lang="nb-NO"/>
        </a:p>
      </dgm:t>
    </dgm:pt>
    <dgm:pt modelId="{AFD44AE5-003A-401C-858C-3A65F2E1260F}" type="pres">
      <dgm:prSet presAssocID="{159E146D-F9F3-46C1-94A8-E5D29D87A7EE}" presName="gear2dstNode" presStyleLbl="node1" presStyleIdx="1" presStyleCnt="3"/>
      <dgm:spPr/>
      <dgm:t>
        <a:bodyPr/>
        <a:lstStyle/>
        <a:p>
          <a:endParaRPr lang="nb-NO"/>
        </a:p>
      </dgm:t>
    </dgm:pt>
    <dgm:pt modelId="{1513DED3-E6F0-4F64-B06E-348E4E4BE71F}" type="pres">
      <dgm:prSet presAssocID="{122C39C4-1F05-49DB-805C-30A49495303F}" presName="gear3" presStyleLbl="node1" presStyleIdx="2" presStyleCnt="3" custScaleX="61847" custScaleY="62758" custLinFactNeighborX="-81536" custLinFactNeighborY="13062"/>
      <dgm:spPr/>
      <dgm:t>
        <a:bodyPr/>
        <a:lstStyle/>
        <a:p>
          <a:endParaRPr lang="nb-NO"/>
        </a:p>
      </dgm:t>
    </dgm:pt>
    <dgm:pt modelId="{CB41B72F-0254-4A9A-B2EE-37EA2655697C}" type="pres">
      <dgm:prSet presAssocID="{122C39C4-1F05-49DB-805C-30A49495303F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DDDEF503-5B7B-4007-8883-BB40E07C92CF}" type="pres">
      <dgm:prSet presAssocID="{122C39C4-1F05-49DB-805C-30A49495303F}" presName="gear3srcNode" presStyleLbl="node1" presStyleIdx="2" presStyleCnt="3"/>
      <dgm:spPr/>
      <dgm:t>
        <a:bodyPr/>
        <a:lstStyle/>
        <a:p>
          <a:endParaRPr lang="nb-NO"/>
        </a:p>
      </dgm:t>
    </dgm:pt>
    <dgm:pt modelId="{FC397AC9-2C00-40F5-B341-56B8D73DF025}" type="pres">
      <dgm:prSet presAssocID="{122C39C4-1F05-49DB-805C-30A49495303F}" presName="gear3dstNode" presStyleLbl="node1" presStyleIdx="2" presStyleCnt="3"/>
      <dgm:spPr/>
      <dgm:t>
        <a:bodyPr/>
        <a:lstStyle/>
        <a:p>
          <a:endParaRPr lang="nb-NO"/>
        </a:p>
      </dgm:t>
    </dgm:pt>
    <dgm:pt modelId="{6554FC18-31DB-48F3-A1DE-1540F9FEC80F}" type="pres">
      <dgm:prSet presAssocID="{834E97A2-88D2-402D-A878-BBB81EC4372F}" presName="connector1" presStyleLbl="sibTrans2D1" presStyleIdx="0" presStyleCnt="3"/>
      <dgm:spPr/>
      <dgm:t>
        <a:bodyPr/>
        <a:lstStyle/>
        <a:p>
          <a:endParaRPr lang="nb-NO"/>
        </a:p>
      </dgm:t>
    </dgm:pt>
    <dgm:pt modelId="{22BF2804-0E81-498C-906E-CA40BF80AC58}" type="pres">
      <dgm:prSet presAssocID="{AE828C18-C46F-46AD-B1B8-F88B9B496DA9}" presName="connector2" presStyleLbl="sibTrans2D1" presStyleIdx="1" presStyleCnt="3"/>
      <dgm:spPr/>
      <dgm:t>
        <a:bodyPr/>
        <a:lstStyle/>
        <a:p>
          <a:endParaRPr lang="nb-NO"/>
        </a:p>
      </dgm:t>
    </dgm:pt>
    <dgm:pt modelId="{76CD5C52-DF10-4536-99EF-71BF72E35CFE}" type="pres">
      <dgm:prSet presAssocID="{DD080351-1B82-44EF-9C25-BCCD9EEB1FD3}" presName="connector3" presStyleLbl="sibTrans2D1" presStyleIdx="2" presStyleCnt="3"/>
      <dgm:spPr/>
      <dgm:t>
        <a:bodyPr/>
        <a:lstStyle/>
        <a:p>
          <a:endParaRPr lang="nb-NO"/>
        </a:p>
      </dgm:t>
    </dgm:pt>
  </dgm:ptLst>
  <dgm:cxnLst>
    <dgm:cxn modelId="{F516C4C8-0FCD-4C73-9E64-DAC7267B3085}" type="presOf" srcId="{159E146D-F9F3-46C1-94A8-E5D29D87A7EE}" destId="{86845E49-DABB-4EDD-AFFA-7ABBA43554F6}" srcOrd="0" destOrd="0" presId="urn:microsoft.com/office/officeart/2005/8/layout/gear1"/>
    <dgm:cxn modelId="{D765FDE8-DD58-4FDB-B7FD-268138449A53}" type="presOf" srcId="{9BB1AFF6-8D22-4187-A5B7-2E82C2B6A574}" destId="{247D9365-E4DF-4987-A1B8-AC6212D69144}" srcOrd="1" destOrd="0" presId="urn:microsoft.com/office/officeart/2005/8/layout/gear1"/>
    <dgm:cxn modelId="{124543B0-06B2-4D7B-80BF-A865703233B9}" type="presOf" srcId="{159E146D-F9F3-46C1-94A8-E5D29D87A7EE}" destId="{AFD44AE5-003A-401C-858C-3A65F2E1260F}" srcOrd="2" destOrd="0" presId="urn:microsoft.com/office/officeart/2005/8/layout/gear1"/>
    <dgm:cxn modelId="{E42A24B7-FF9B-4D7F-ACBF-91003ABB86F6}" type="presOf" srcId="{DD080351-1B82-44EF-9C25-BCCD9EEB1FD3}" destId="{76CD5C52-DF10-4536-99EF-71BF72E35CFE}" srcOrd="0" destOrd="0" presId="urn:microsoft.com/office/officeart/2005/8/layout/gear1"/>
    <dgm:cxn modelId="{92707C9B-292E-45E3-A4C2-5B891CFC082F}" srcId="{949C58A5-4ED7-42B8-AF20-58940751F1FA}" destId="{122C39C4-1F05-49DB-805C-30A49495303F}" srcOrd="2" destOrd="0" parTransId="{6C4CD823-D462-492C-9048-B94D41B6536A}" sibTransId="{DD080351-1B82-44EF-9C25-BCCD9EEB1FD3}"/>
    <dgm:cxn modelId="{3012AB3F-9DB0-4D02-BF07-A7BD6BED6088}" srcId="{949C58A5-4ED7-42B8-AF20-58940751F1FA}" destId="{159E146D-F9F3-46C1-94A8-E5D29D87A7EE}" srcOrd="1" destOrd="0" parTransId="{93B18303-43D9-45F1-9B1C-FF1ABE16B054}" sibTransId="{AE828C18-C46F-46AD-B1B8-F88B9B496DA9}"/>
    <dgm:cxn modelId="{1858775A-E61D-49D8-8DDC-C6FAE4C1B382}" type="presOf" srcId="{AE828C18-C46F-46AD-B1B8-F88B9B496DA9}" destId="{22BF2804-0E81-498C-906E-CA40BF80AC58}" srcOrd="0" destOrd="0" presId="urn:microsoft.com/office/officeart/2005/8/layout/gear1"/>
    <dgm:cxn modelId="{A90114EF-F70A-4B3A-9F87-E0D44E396EE1}" srcId="{949C58A5-4ED7-42B8-AF20-58940751F1FA}" destId="{9BB1AFF6-8D22-4187-A5B7-2E82C2B6A574}" srcOrd="0" destOrd="0" parTransId="{C6A8F706-30D9-4FEA-A864-C758A235CC04}" sibTransId="{834E97A2-88D2-402D-A878-BBB81EC4372F}"/>
    <dgm:cxn modelId="{75C40404-8369-4673-86AF-ADBAB012308E}" type="presOf" srcId="{159E146D-F9F3-46C1-94A8-E5D29D87A7EE}" destId="{61982924-0AA9-4007-8210-E45215448245}" srcOrd="1" destOrd="0" presId="urn:microsoft.com/office/officeart/2005/8/layout/gear1"/>
    <dgm:cxn modelId="{AB0D73BD-6069-4EAD-96EE-4BD9BF6CFB6E}" type="presOf" srcId="{834E97A2-88D2-402D-A878-BBB81EC4372F}" destId="{6554FC18-31DB-48F3-A1DE-1540F9FEC80F}" srcOrd="0" destOrd="0" presId="urn:microsoft.com/office/officeart/2005/8/layout/gear1"/>
    <dgm:cxn modelId="{8FB873BA-1F7D-48E1-973B-AD9B53144555}" type="presOf" srcId="{9BB1AFF6-8D22-4187-A5B7-2E82C2B6A574}" destId="{F76CB720-F987-4F24-BAF3-4F2202426528}" srcOrd="0" destOrd="0" presId="urn:microsoft.com/office/officeart/2005/8/layout/gear1"/>
    <dgm:cxn modelId="{82321BBF-46A6-49CE-91CA-E5AB56341EEC}" type="presOf" srcId="{122C39C4-1F05-49DB-805C-30A49495303F}" destId="{CB41B72F-0254-4A9A-B2EE-37EA2655697C}" srcOrd="1" destOrd="0" presId="urn:microsoft.com/office/officeart/2005/8/layout/gear1"/>
    <dgm:cxn modelId="{A8D987B0-05DD-4568-AA69-21BE6A804009}" type="presOf" srcId="{122C39C4-1F05-49DB-805C-30A49495303F}" destId="{FC397AC9-2C00-40F5-B341-56B8D73DF025}" srcOrd="3" destOrd="0" presId="urn:microsoft.com/office/officeart/2005/8/layout/gear1"/>
    <dgm:cxn modelId="{7CCBF360-6D97-4E84-A1F1-1633E5E485E7}" type="presOf" srcId="{9BB1AFF6-8D22-4187-A5B7-2E82C2B6A574}" destId="{7B37664A-00AA-4D0D-8441-4E90B0DE2C61}" srcOrd="2" destOrd="0" presId="urn:microsoft.com/office/officeart/2005/8/layout/gear1"/>
    <dgm:cxn modelId="{EF7F8294-7B42-40B1-979F-3789EED56AD6}" type="presOf" srcId="{122C39C4-1F05-49DB-805C-30A49495303F}" destId="{DDDEF503-5B7B-4007-8883-BB40E07C92CF}" srcOrd="2" destOrd="0" presId="urn:microsoft.com/office/officeart/2005/8/layout/gear1"/>
    <dgm:cxn modelId="{C80111CC-A477-4CB5-9A23-F38F56497B55}" type="presOf" srcId="{122C39C4-1F05-49DB-805C-30A49495303F}" destId="{1513DED3-E6F0-4F64-B06E-348E4E4BE71F}" srcOrd="0" destOrd="0" presId="urn:microsoft.com/office/officeart/2005/8/layout/gear1"/>
    <dgm:cxn modelId="{61733E89-8806-4D82-82A3-9325C9A0DF26}" type="presOf" srcId="{949C58A5-4ED7-42B8-AF20-58940751F1FA}" destId="{B0A5FBB9-42A0-48C4-B0F5-AF209DCA1205}" srcOrd="0" destOrd="0" presId="urn:microsoft.com/office/officeart/2005/8/layout/gear1"/>
    <dgm:cxn modelId="{69BE02C3-511B-4A4C-AFDF-4B92DAC03CEF}" type="presParOf" srcId="{B0A5FBB9-42A0-48C4-B0F5-AF209DCA1205}" destId="{F76CB720-F987-4F24-BAF3-4F2202426528}" srcOrd="0" destOrd="0" presId="urn:microsoft.com/office/officeart/2005/8/layout/gear1"/>
    <dgm:cxn modelId="{7F6B4BBD-DEF7-4CD3-8BE5-515BBC29FDF9}" type="presParOf" srcId="{B0A5FBB9-42A0-48C4-B0F5-AF209DCA1205}" destId="{247D9365-E4DF-4987-A1B8-AC6212D69144}" srcOrd="1" destOrd="0" presId="urn:microsoft.com/office/officeart/2005/8/layout/gear1"/>
    <dgm:cxn modelId="{AC808242-5C07-4708-943B-6524CE8B3C6B}" type="presParOf" srcId="{B0A5FBB9-42A0-48C4-B0F5-AF209DCA1205}" destId="{7B37664A-00AA-4D0D-8441-4E90B0DE2C61}" srcOrd="2" destOrd="0" presId="urn:microsoft.com/office/officeart/2005/8/layout/gear1"/>
    <dgm:cxn modelId="{6D5F359D-CD2D-4FD4-AB59-A56A5D9332F0}" type="presParOf" srcId="{B0A5FBB9-42A0-48C4-B0F5-AF209DCA1205}" destId="{86845E49-DABB-4EDD-AFFA-7ABBA43554F6}" srcOrd="3" destOrd="0" presId="urn:microsoft.com/office/officeart/2005/8/layout/gear1"/>
    <dgm:cxn modelId="{73C54C84-161D-4696-BD1E-CD41CEC05082}" type="presParOf" srcId="{B0A5FBB9-42A0-48C4-B0F5-AF209DCA1205}" destId="{61982924-0AA9-4007-8210-E45215448245}" srcOrd="4" destOrd="0" presId="urn:microsoft.com/office/officeart/2005/8/layout/gear1"/>
    <dgm:cxn modelId="{413DF026-3F86-49C3-84BE-0AA209FAE730}" type="presParOf" srcId="{B0A5FBB9-42A0-48C4-B0F5-AF209DCA1205}" destId="{AFD44AE5-003A-401C-858C-3A65F2E1260F}" srcOrd="5" destOrd="0" presId="urn:microsoft.com/office/officeart/2005/8/layout/gear1"/>
    <dgm:cxn modelId="{7D9EC9BD-1B54-4BAF-93F7-400EA4935E04}" type="presParOf" srcId="{B0A5FBB9-42A0-48C4-B0F5-AF209DCA1205}" destId="{1513DED3-E6F0-4F64-B06E-348E4E4BE71F}" srcOrd="6" destOrd="0" presId="urn:microsoft.com/office/officeart/2005/8/layout/gear1"/>
    <dgm:cxn modelId="{6500A27E-452F-499D-9A2A-59D71524B68A}" type="presParOf" srcId="{B0A5FBB9-42A0-48C4-B0F5-AF209DCA1205}" destId="{CB41B72F-0254-4A9A-B2EE-37EA2655697C}" srcOrd="7" destOrd="0" presId="urn:microsoft.com/office/officeart/2005/8/layout/gear1"/>
    <dgm:cxn modelId="{471A3F65-E081-49C6-86F5-F30D9F037667}" type="presParOf" srcId="{B0A5FBB9-42A0-48C4-B0F5-AF209DCA1205}" destId="{DDDEF503-5B7B-4007-8883-BB40E07C92CF}" srcOrd="8" destOrd="0" presId="urn:microsoft.com/office/officeart/2005/8/layout/gear1"/>
    <dgm:cxn modelId="{9DA6B19C-C323-46EB-A382-195F4B2AD780}" type="presParOf" srcId="{B0A5FBB9-42A0-48C4-B0F5-AF209DCA1205}" destId="{FC397AC9-2C00-40F5-B341-56B8D73DF025}" srcOrd="9" destOrd="0" presId="urn:microsoft.com/office/officeart/2005/8/layout/gear1"/>
    <dgm:cxn modelId="{300956A6-A0CE-40FE-8E21-76D500AA7B2F}" type="presParOf" srcId="{B0A5FBB9-42A0-48C4-B0F5-AF209DCA1205}" destId="{6554FC18-31DB-48F3-A1DE-1540F9FEC80F}" srcOrd="10" destOrd="0" presId="urn:microsoft.com/office/officeart/2005/8/layout/gear1"/>
    <dgm:cxn modelId="{2B52A7C6-CA39-4ECC-89B6-30034C82B46F}" type="presParOf" srcId="{B0A5FBB9-42A0-48C4-B0F5-AF209DCA1205}" destId="{22BF2804-0E81-498C-906E-CA40BF80AC58}" srcOrd="11" destOrd="0" presId="urn:microsoft.com/office/officeart/2005/8/layout/gear1"/>
    <dgm:cxn modelId="{93D9C7BD-2FF2-4425-A1B0-1BD50FDD5941}" type="presParOf" srcId="{B0A5FBB9-42A0-48C4-B0F5-AF209DCA1205}" destId="{76CD5C52-DF10-4536-99EF-71BF72E35CFE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DA83344-8B9D-43C3-A574-AE9F7BF39F21}" type="doc">
      <dgm:prSet loTypeId="urn:microsoft.com/office/officeart/2005/8/layout/gear1" loCatId="cycle" qsTypeId="urn:microsoft.com/office/officeart/2005/8/quickstyle/3d2" qsCatId="3D" csTypeId="urn:microsoft.com/office/officeart/2005/8/colors/colorful3" csCatId="colorful" phldr="1"/>
      <dgm:spPr/>
    </dgm:pt>
    <dgm:pt modelId="{EDD66E5C-C442-4035-A50F-B32CFA0601D5}">
      <dgm:prSet phldrT="[Tekst]"/>
      <dgm:spPr/>
      <dgm:t>
        <a:bodyPr/>
        <a:lstStyle/>
        <a:p>
          <a:r>
            <a:rPr lang="nb-NO" dirty="0" smtClean="0"/>
            <a:t>Realfags-kommune</a:t>
          </a:r>
          <a:endParaRPr lang="nb-NO" dirty="0"/>
        </a:p>
      </dgm:t>
    </dgm:pt>
    <dgm:pt modelId="{A0D0AC03-632D-4FAF-8423-7224C4A92B35}" type="parTrans" cxnId="{AC5BD719-667B-42AF-B89A-47CF1F3DE7AF}">
      <dgm:prSet/>
      <dgm:spPr/>
      <dgm:t>
        <a:bodyPr/>
        <a:lstStyle/>
        <a:p>
          <a:endParaRPr lang="nb-NO"/>
        </a:p>
      </dgm:t>
    </dgm:pt>
    <dgm:pt modelId="{94E23569-BC2B-4933-8C5E-D41519A6D9EB}" type="sibTrans" cxnId="{AC5BD719-667B-42AF-B89A-47CF1F3DE7AF}">
      <dgm:prSet/>
      <dgm:spPr>
        <a:solidFill>
          <a:schemeClr val="accent3">
            <a:hueOff val="0"/>
            <a:satOff val="0"/>
            <a:lumOff val="0"/>
            <a:alpha val="0"/>
          </a:schemeClr>
        </a:solidFill>
      </dgm:spPr>
      <dgm:t>
        <a:bodyPr/>
        <a:lstStyle/>
        <a:p>
          <a:endParaRPr lang="nb-NO"/>
        </a:p>
      </dgm:t>
    </dgm:pt>
    <dgm:pt modelId="{FFF719E0-8473-4577-8043-47A290B4EAB8}" type="pres">
      <dgm:prSet presAssocID="{8DA83344-8B9D-43C3-A574-AE9F7BF39F2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E593B9C-690B-43FD-9240-3131137681EE}" type="pres">
      <dgm:prSet presAssocID="{EDD66E5C-C442-4035-A50F-B32CFA0601D5}" presName="gear1" presStyleLbl="node1" presStyleIdx="0" presStyleCnt="1" custAng="601039" custScaleX="136365" custScaleY="127272" custLinFactNeighborX="15152" custLinFactNeighborY="-9091">
        <dgm:presLayoutVars>
          <dgm:chMax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347BC46C-1D56-4A10-83B6-C17847B0311B}" type="pres">
      <dgm:prSet presAssocID="{EDD66E5C-C442-4035-A50F-B32CFA0601D5}" presName="gear1srcNode" presStyleLbl="node1" presStyleIdx="0" presStyleCnt="1"/>
      <dgm:spPr/>
      <dgm:t>
        <a:bodyPr/>
        <a:lstStyle/>
        <a:p>
          <a:endParaRPr lang="nb-NO"/>
        </a:p>
      </dgm:t>
    </dgm:pt>
    <dgm:pt modelId="{F143B7B9-F304-4FFF-8256-64A7FBC5902D}" type="pres">
      <dgm:prSet presAssocID="{EDD66E5C-C442-4035-A50F-B32CFA0601D5}" presName="gear1dstNode" presStyleLbl="node1" presStyleIdx="0" presStyleCnt="1"/>
      <dgm:spPr/>
      <dgm:t>
        <a:bodyPr/>
        <a:lstStyle/>
        <a:p>
          <a:endParaRPr lang="nb-NO"/>
        </a:p>
      </dgm:t>
    </dgm:pt>
    <dgm:pt modelId="{3CC2023A-8B6F-452B-A5FD-B2D730004B7F}" type="pres">
      <dgm:prSet presAssocID="{94E23569-BC2B-4933-8C5E-D41519A6D9EB}" presName="connector1" presStyleLbl="sibTrans2D1" presStyleIdx="0" presStyleCnt="1"/>
      <dgm:spPr/>
      <dgm:t>
        <a:bodyPr/>
        <a:lstStyle/>
        <a:p>
          <a:endParaRPr lang="nb-NO"/>
        </a:p>
      </dgm:t>
    </dgm:pt>
  </dgm:ptLst>
  <dgm:cxnLst>
    <dgm:cxn modelId="{AC5BD719-667B-42AF-B89A-47CF1F3DE7AF}" srcId="{8DA83344-8B9D-43C3-A574-AE9F7BF39F21}" destId="{EDD66E5C-C442-4035-A50F-B32CFA0601D5}" srcOrd="0" destOrd="0" parTransId="{A0D0AC03-632D-4FAF-8423-7224C4A92B35}" sibTransId="{94E23569-BC2B-4933-8C5E-D41519A6D9EB}"/>
    <dgm:cxn modelId="{6B76EF66-48EA-4A8E-A64B-F8EF941B3653}" type="presOf" srcId="{EDD66E5C-C442-4035-A50F-B32CFA0601D5}" destId="{347BC46C-1D56-4A10-83B6-C17847B0311B}" srcOrd="1" destOrd="0" presId="urn:microsoft.com/office/officeart/2005/8/layout/gear1"/>
    <dgm:cxn modelId="{ACD811C6-8355-463F-A090-A64E6D496501}" type="presOf" srcId="{8DA83344-8B9D-43C3-A574-AE9F7BF39F21}" destId="{FFF719E0-8473-4577-8043-47A290B4EAB8}" srcOrd="0" destOrd="0" presId="urn:microsoft.com/office/officeart/2005/8/layout/gear1"/>
    <dgm:cxn modelId="{5423491C-B4FA-4799-91F6-3C77EFB9397B}" type="presOf" srcId="{EDD66E5C-C442-4035-A50F-B32CFA0601D5}" destId="{1E593B9C-690B-43FD-9240-3131137681EE}" srcOrd="0" destOrd="0" presId="urn:microsoft.com/office/officeart/2005/8/layout/gear1"/>
    <dgm:cxn modelId="{65645843-6692-4436-A49E-073E07330FD8}" type="presOf" srcId="{EDD66E5C-C442-4035-A50F-B32CFA0601D5}" destId="{F143B7B9-F304-4FFF-8256-64A7FBC5902D}" srcOrd="2" destOrd="0" presId="urn:microsoft.com/office/officeart/2005/8/layout/gear1"/>
    <dgm:cxn modelId="{40A2A6B3-7DBB-48F9-B6A0-6D6B0EB1E79F}" type="presOf" srcId="{94E23569-BC2B-4933-8C5E-D41519A6D9EB}" destId="{3CC2023A-8B6F-452B-A5FD-B2D730004B7F}" srcOrd="0" destOrd="0" presId="urn:microsoft.com/office/officeart/2005/8/layout/gear1"/>
    <dgm:cxn modelId="{97B87153-80FF-419E-A5C2-1D150D6B2EEE}" type="presParOf" srcId="{FFF719E0-8473-4577-8043-47A290B4EAB8}" destId="{1E593B9C-690B-43FD-9240-3131137681EE}" srcOrd="0" destOrd="0" presId="urn:microsoft.com/office/officeart/2005/8/layout/gear1"/>
    <dgm:cxn modelId="{D05808B4-338F-474F-877F-8B797E001981}" type="presParOf" srcId="{FFF719E0-8473-4577-8043-47A290B4EAB8}" destId="{347BC46C-1D56-4A10-83B6-C17847B0311B}" srcOrd="1" destOrd="0" presId="urn:microsoft.com/office/officeart/2005/8/layout/gear1"/>
    <dgm:cxn modelId="{D8BCBB9F-B443-4A0A-8447-2DA2F208D934}" type="presParOf" srcId="{FFF719E0-8473-4577-8043-47A290B4EAB8}" destId="{F143B7B9-F304-4FFF-8256-64A7FBC5902D}" srcOrd="2" destOrd="0" presId="urn:microsoft.com/office/officeart/2005/8/layout/gear1"/>
    <dgm:cxn modelId="{0F59C537-61C6-4621-9311-4790D40BD684}" type="presParOf" srcId="{FFF719E0-8473-4577-8043-47A290B4EAB8}" destId="{3CC2023A-8B6F-452B-A5FD-B2D730004B7F}" srcOrd="3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45C8F56-0696-45B8-A17E-D3A380D9543C}" type="doc">
      <dgm:prSet loTypeId="urn:microsoft.com/office/officeart/2005/8/layout/gear1" loCatId="cycle" qsTypeId="urn:microsoft.com/office/officeart/2005/8/quickstyle/3d2" qsCatId="3D" csTypeId="urn:microsoft.com/office/officeart/2005/8/colors/accent0_2" csCatId="mainScheme" phldr="1"/>
      <dgm:spPr/>
    </dgm:pt>
    <dgm:pt modelId="{DD7F4A85-DE77-4FE6-A2C5-89E4AE5B61C7}">
      <dgm:prSet phldrT="[Tekst]" custT="1"/>
      <dgm:spPr/>
      <dgm:t>
        <a:bodyPr/>
        <a:lstStyle/>
        <a:p>
          <a:r>
            <a:rPr lang="nb-NO" sz="1400" dirty="0" smtClean="0"/>
            <a:t>Vitensenteret</a:t>
          </a:r>
          <a:endParaRPr lang="nb-NO" sz="1400" dirty="0"/>
        </a:p>
      </dgm:t>
    </dgm:pt>
    <dgm:pt modelId="{6300FBFF-F33F-4627-BA5F-50AD079A2731}" type="parTrans" cxnId="{1CF24F68-A98A-4D6D-9B89-964A1DD5AF47}">
      <dgm:prSet/>
      <dgm:spPr/>
      <dgm:t>
        <a:bodyPr/>
        <a:lstStyle/>
        <a:p>
          <a:endParaRPr lang="nb-NO"/>
        </a:p>
      </dgm:t>
    </dgm:pt>
    <dgm:pt modelId="{293E2BC6-681B-4784-B7C6-F297F606081B}" type="sibTrans" cxnId="{1CF24F68-A98A-4D6D-9B89-964A1DD5AF47}">
      <dgm:prSet/>
      <dgm:spPr>
        <a:solidFill>
          <a:schemeClr val="dk2">
            <a:tint val="60000"/>
            <a:hueOff val="0"/>
            <a:satOff val="0"/>
            <a:lumOff val="0"/>
            <a:alpha val="0"/>
          </a:schemeClr>
        </a:solidFill>
      </dgm:spPr>
      <dgm:t>
        <a:bodyPr/>
        <a:lstStyle/>
        <a:p>
          <a:endParaRPr lang="nb-NO"/>
        </a:p>
      </dgm:t>
    </dgm:pt>
    <dgm:pt modelId="{48A8FEB2-BD3A-4508-BBD5-B3CD60DE8455}">
      <dgm:prSet phldrT="[Tekst]" custT="1"/>
      <dgm:spPr/>
      <dgm:t>
        <a:bodyPr/>
        <a:lstStyle/>
        <a:p>
          <a:r>
            <a:rPr lang="nb-NO" sz="1400" dirty="0" smtClean="0"/>
            <a:t>Energy </a:t>
          </a:r>
          <a:r>
            <a:rPr lang="nb-NO" sz="1400" dirty="0" err="1" smtClean="0"/>
            <a:t>on</a:t>
          </a:r>
          <a:r>
            <a:rPr lang="nb-NO" sz="1400" dirty="0" smtClean="0"/>
            <a:t> </a:t>
          </a:r>
          <a:r>
            <a:rPr lang="nb-NO" sz="1400" dirty="0" err="1" smtClean="0"/>
            <a:t>the</a:t>
          </a:r>
          <a:r>
            <a:rPr lang="nb-NO" sz="1400" dirty="0" smtClean="0"/>
            <a:t> </a:t>
          </a:r>
          <a:r>
            <a:rPr lang="nb-NO" sz="1400" dirty="0" err="1" smtClean="0"/>
            <a:t>loose</a:t>
          </a:r>
          <a:endParaRPr lang="nb-NO" sz="1400" dirty="0"/>
        </a:p>
      </dgm:t>
    </dgm:pt>
    <dgm:pt modelId="{0DFF0E4F-FB45-4784-934B-16346E1E9E82}" type="parTrans" cxnId="{C108A389-6397-40CB-AE51-3204B4EFF879}">
      <dgm:prSet/>
      <dgm:spPr/>
      <dgm:t>
        <a:bodyPr/>
        <a:lstStyle/>
        <a:p>
          <a:endParaRPr lang="nb-NO"/>
        </a:p>
      </dgm:t>
    </dgm:pt>
    <dgm:pt modelId="{8BF0E8D7-2F46-4AE3-B868-22989F717F5B}" type="sibTrans" cxnId="{C108A389-6397-40CB-AE51-3204B4EFF879}">
      <dgm:prSet/>
      <dgm:spPr>
        <a:solidFill>
          <a:schemeClr val="dk2">
            <a:tint val="60000"/>
            <a:hueOff val="0"/>
            <a:satOff val="0"/>
            <a:lumOff val="0"/>
            <a:alpha val="0"/>
          </a:schemeClr>
        </a:solidFill>
      </dgm:spPr>
      <dgm:t>
        <a:bodyPr/>
        <a:lstStyle/>
        <a:p>
          <a:endParaRPr lang="nb-NO"/>
        </a:p>
      </dgm:t>
    </dgm:pt>
    <dgm:pt modelId="{8163D4AD-2832-400A-B0DB-1B61995A1ED6}">
      <dgm:prSet phldrT="[Tekst]" custT="1"/>
      <dgm:spPr/>
      <dgm:t>
        <a:bodyPr/>
        <a:lstStyle/>
        <a:p>
          <a:r>
            <a:rPr lang="nb-NO" sz="1400" dirty="0" err="1" smtClean="0"/>
            <a:t>Phenology</a:t>
          </a:r>
          <a:r>
            <a:rPr lang="nb-NO" sz="1400" dirty="0" smtClean="0"/>
            <a:t> </a:t>
          </a:r>
          <a:r>
            <a:rPr lang="nb-NO" sz="1400" dirty="0" err="1" smtClean="0"/>
            <a:t>of</a:t>
          </a:r>
          <a:r>
            <a:rPr lang="nb-NO" sz="1400" dirty="0" smtClean="0"/>
            <a:t> </a:t>
          </a:r>
          <a:r>
            <a:rPr lang="nb-NO" sz="1400" dirty="0" err="1" smtClean="0"/>
            <a:t>the</a:t>
          </a:r>
          <a:r>
            <a:rPr lang="nb-NO" sz="1400" dirty="0" smtClean="0"/>
            <a:t> North </a:t>
          </a:r>
          <a:r>
            <a:rPr lang="nb-NO" sz="1400" dirty="0" err="1" smtClean="0"/>
            <a:t>calotte</a:t>
          </a:r>
          <a:endParaRPr lang="nb-NO" sz="1400" dirty="0"/>
        </a:p>
      </dgm:t>
    </dgm:pt>
    <dgm:pt modelId="{C25C553D-07D8-4E9B-8E7D-6CA32952125C}" type="parTrans" cxnId="{53878295-078B-4D50-ACB0-D7ECC313C94F}">
      <dgm:prSet/>
      <dgm:spPr/>
      <dgm:t>
        <a:bodyPr/>
        <a:lstStyle/>
        <a:p>
          <a:endParaRPr lang="nb-NO"/>
        </a:p>
      </dgm:t>
    </dgm:pt>
    <dgm:pt modelId="{4D536CCD-597C-447F-AAC0-5BFC4EEDD500}" type="sibTrans" cxnId="{53878295-078B-4D50-ACB0-D7ECC313C94F}">
      <dgm:prSet/>
      <dgm:spPr>
        <a:solidFill>
          <a:schemeClr val="dk2">
            <a:tint val="60000"/>
            <a:hueOff val="0"/>
            <a:satOff val="0"/>
            <a:lumOff val="0"/>
            <a:alpha val="0"/>
          </a:schemeClr>
        </a:solidFill>
      </dgm:spPr>
      <dgm:t>
        <a:bodyPr/>
        <a:lstStyle/>
        <a:p>
          <a:endParaRPr lang="nb-NO"/>
        </a:p>
      </dgm:t>
    </dgm:pt>
    <dgm:pt modelId="{41B2CB89-FE43-4954-8BC8-97B8CD0AC2A4}" type="pres">
      <dgm:prSet presAssocID="{F45C8F56-0696-45B8-A17E-D3A380D9543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5CBB5C60-E653-4187-A8AC-0CBD220706DB}" type="pres">
      <dgm:prSet presAssocID="{DD7F4A85-DE77-4FE6-A2C5-89E4AE5B61C7}" presName="gear1" presStyleLbl="node1" presStyleIdx="0" presStyleCnt="3" custScaleX="75952" custScaleY="78986" custLinFactNeighborX="24733" custLinFactNeighborY="-12718">
        <dgm:presLayoutVars>
          <dgm:chMax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62F092D7-E948-4FD7-BDAF-0A741FCD7577}" type="pres">
      <dgm:prSet presAssocID="{DD7F4A85-DE77-4FE6-A2C5-89E4AE5B61C7}" presName="gear1srcNode" presStyleLbl="node1" presStyleIdx="0" presStyleCnt="3"/>
      <dgm:spPr/>
      <dgm:t>
        <a:bodyPr/>
        <a:lstStyle/>
        <a:p>
          <a:endParaRPr lang="nb-NO"/>
        </a:p>
      </dgm:t>
    </dgm:pt>
    <dgm:pt modelId="{2FBEB0AC-EE7E-42C1-862B-3ED246845C5A}" type="pres">
      <dgm:prSet presAssocID="{DD7F4A85-DE77-4FE6-A2C5-89E4AE5B61C7}" presName="gear1dstNode" presStyleLbl="node1" presStyleIdx="0" presStyleCnt="3"/>
      <dgm:spPr/>
      <dgm:t>
        <a:bodyPr/>
        <a:lstStyle/>
        <a:p>
          <a:endParaRPr lang="nb-NO"/>
        </a:p>
      </dgm:t>
    </dgm:pt>
    <dgm:pt modelId="{571F7182-9EF9-4ACB-A5BA-D4680BF973C4}" type="pres">
      <dgm:prSet presAssocID="{48A8FEB2-BD3A-4508-BBD5-B3CD60DE8455}" presName="gear2" presStyleLbl="node1" presStyleIdx="1" presStyleCnt="3" custAng="0" custScaleX="93260" custScaleY="82578" custLinFactNeighborX="40676" custLinFactNeighborY="49729">
        <dgm:presLayoutVars>
          <dgm:chMax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F665B764-C751-4019-B4E5-93D1B0CDF400}" type="pres">
      <dgm:prSet presAssocID="{48A8FEB2-BD3A-4508-BBD5-B3CD60DE8455}" presName="gear2srcNode" presStyleLbl="node1" presStyleIdx="1" presStyleCnt="3"/>
      <dgm:spPr/>
      <dgm:t>
        <a:bodyPr/>
        <a:lstStyle/>
        <a:p>
          <a:endParaRPr lang="nb-NO"/>
        </a:p>
      </dgm:t>
    </dgm:pt>
    <dgm:pt modelId="{71F1405F-F6D0-485B-AC15-57DD683B5C26}" type="pres">
      <dgm:prSet presAssocID="{48A8FEB2-BD3A-4508-BBD5-B3CD60DE8455}" presName="gear2dstNode" presStyleLbl="node1" presStyleIdx="1" presStyleCnt="3"/>
      <dgm:spPr/>
      <dgm:t>
        <a:bodyPr/>
        <a:lstStyle/>
        <a:p>
          <a:endParaRPr lang="nb-NO"/>
        </a:p>
      </dgm:t>
    </dgm:pt>
    <dgm:pt modelId="{28E91A32-5249-43B9-ABC6-64A44A533A9A}" type="pres">
      <dgm:prSet presAssocID="{8163D4AD-2832-400A-B0DB-1B61995A1ED6}" presName="gear3" presStyleLbl="node1" presStyleIdx="2" presStyleCnt="3" custLinFactNeighborX="68469" custLinFactNeighborY="6757"/>
      <dgm:spPr/>
      <dgm:t>
        <a:bodyPr/>
        <a:lstStyle/>
        <a:p>
          <a:endParaRPr lang="nb-NO"/>
        </a:p>
      </dgm:t>
    </dgm:pt>
    <dgm:pt modelId="{997D9B6D-08EE-4A65-BD32-0F08BBD0972F}" type="pres">
      <dgm:prSet presAssocID="{8163D4AD-2832-400A-B0DB-1B61995A1ED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32FE73F1-7BC3-4D02-B291-A19C41C0E2E0}" type="pres">
      <dgm:prSet presAssocID="{8163D4AD-2832-400A-B0DB-1B61995A1ED6}" presName="gear3srcNode" presStyleLbl="node1" presStyleIdx="2" presStyleCnt="3"/>
      <dgm:spPr/>
      <dgm:t>
        <a:bodyPr/>
        <a:lstStyle/>
        <a:p>
          <a:endParaRPr lang="nb-NO"/>
        </a:p>
      </dgm:t>
    </dgm:pt>
    <dgm:pt modelId="{FA73D496-4654-459D-A626-38CA7A0F6A0B}" type="pres">
      <dgm:prSet presAssocID="{8163D4AD-2832-400A-B0DB-1B61995A1ED6}" presName="gear3dstNode" presStyleLbl="node1" presStyleIdx="2" presStyleCnt="3"/>
      <dgm:spPr/>
      <dgm:t>
        <a:bodyPr/>
        <a:lstStyle/>
        <a:p>
          <a:endParaRPr lang="nb-NO"/>
        </a:p>
      </dgm:t>
    </dgm:pt>
    <dgm:pt modelId="{D4790EFB-051A-4599-93A0-AADBF2D7ADA7}" type="pres">
      <dgm:prSet presAssocID="{293E2BC6-681B-4784-B7C6-F297F606081B}" presName="connector1" presStyleLbl="sibTrans2D1" presStyleIdx="0" presStyleCnt="3" custLinFactNeighborX="25693" custLinFactNeighborY="-35572"/>
      <dgm:spPr/>
      <dgm:t>
        <a:bodyPr/>
        <a:lstStyle/>
        <a:p>
          <a:endParaRPr lang="nb-NO"/>
        </a:p>
      </dgm:t>
    </dgm:pt>
    <dgm:pt modelId="{115EDD70-34D7-476B-8A3E-E125A45F5DB4}" type="pres">
      <dgm:prSet presAssocID="{8BF0E8D7-2F46-4AE3-B868-22989F717F5B}" presName="connector2" presStyleLbl="sibTrans2D1" presStyleIdx="1" presStyleCnt="3" custAng="5400000" custLinFactNeighborX="31283" custLinFactNeighborY="12830"/>
      <dgm:spPr/>
      <dgm:t>
        <a:bodyPr/>
        <a:lstStyle/>
        <a:p>
          <a:endParaRPr lang="nb-NO"/>
        </a:p>
      </dgm:t>
    </dgm:pt>
    <dgm:pt modelId="{B988034B-9763-42FC-9CB0-CFC79DEDD09F}" type="pres">
      <dgm:prSet presAssocID="{4D536CCD-597C-447F-AAC0-5BFC4EEDD500}" presName="connector3" presStyleLbl="sibTrans2D1" presStyleIdx="2" presStyleCnt="3" custAng="19467269" custLinFactNeighborX="58243" custLinFactNeighborY="14090"/>
      <dgm:spPr/>
      <dgm:t>
        <a:bodyPr/>
        <a:lstStyle/>
        <a:p>
          <a:endParaRPr lang="nb-NO"/>
        </a:p>
      </dgm:t>
    </dgm:pt>
  </dgm:ptLst>
  <dgm:cxnLst>
    <dgm:cxn modelId="{1CF24F68-A98A-4D6D-9B89-964A1DD5AF47}" srcId="{F45C8F56-0696-45B8-A17E-D3A380D9543C}" destId="{DD7F4A85-DE77-4FE6-A2C5-89E4AE5B61C7}" srcOrd="0" destOrd="0" parTransId="{6300FBFF-F33F-4627-BA5F-50AD079A2731}" sibTransId="{293E2BC6-681B-4784-B7C6-F297F606081B}"/>
    <dgm:cxn modelId="{02A63310-C526-434B-99A0-44CE1A9E6873}" type="presOf" srcId="{48A8FEB2-BD3A-4508-BBD5-B3CD60DE8455}" destId="{71F1405F-F6D0-485B-AC15-57DD683B5C26}" srcOrd="2" destOrd="0" presId="urn:microsoft.com/office/officeart/2005/8/layout/gear1"/>
    <dgm:cxn modelId="{80DB31CE-DE90-40E8-B861-234C872C4101}" type="presOf" srcId="{4D536CCD-597C-447F-AAC0-5BFC4EEDD500}" destId="{B988034B-9763-42FC-9CB0-CFC79DEDD09F}" srcOrd="0" destOrd="0" presId="urn:microsoft.com/office/officeart/2005/8/layout/gear1"/>
    <dgm:cxn modelId="{D486BEA9-ADFB-4433-85EF-941819821EC9}" type="presOf" srcId="{DD7F4A85-DE77-4FE6-A2C5-89E4AE5B61C7}" destId="{5CBB5C60-E653-4187-A8AC-0CBD220706DB}" srcOrd="0" destOrd="0" presId="urn:microsoft.com/office/officeart/2005/8/layout/gear1"/>
    <dgm:cxn modelId="{C19F69DF-4306-4C79-AEB5-1B7F675D13E1}" type="presOf" srcId="{8163D4AD-2832-400A-B0DB-1B61995A1ED6}" destId="{32FE73F1-7BC3-4D02-B291-A19C41C0E2E0}" srcOrd="2" destOrd="0" presId="urn:microsoft.com/office/officeart/2005/8/layout/gear1"/>
    <dgm:cxn modelId="{6E01D2BE-00FB-45ED-8B2C-9B167DB92039}" type="presOf" srcId="{DD7F4A85-DE77-4FE6-A2C5-89E4AE5B61C7}" destId="{2FBEB0AC-EE7E-42C1-862B-3ED246845C5A}" srcOrd="2" destOrd="0" presId="urn:microsoft.com/office/officeart/2005/8/layout/gear1"/>
    <dgm:cxn modelId="{45985859-A6D1-488A-B3E3-0BAB634920F2}" type="presOf" srcId="{293E2BC6-681B-4784-B7C6-F297F606081B}" destId="{D4790EFB-051A-4599-93A0-AADBF2D7ADA7}" srcOrd="0" destOrd="0" presId="urn:microsoft.com/office/officeart/2005/8/layout/gear1"/>
    <dgm:cxn modelId="{54BF00B7-08F7-40AA-AEEA-273E18E8AE8B}" type="presOf" srcId="{8BF0E8D7-2F46-4AE3-B868-22989F717F5B}" destId="{115EDD70-34D7-476B-8A3E-E125A45F5DB4}" srcOrd="0" destOrd="0" presId="urn:microsoft.com/office/officeart/2005/8/layout/gear1"/>
    <dgm:cxn modelId="{C108A389-6397-40CB-AE51-3204B4EFF879}" srcId="{F45C8F56-0696-45B8-A17E-D3A380D9543C}" destId="{48A8FEB2-BD3A-4508-BBD5-B3CD60DE8455}" srcOrd="1" destOrd="0" parTransId="{0DFF0E4F-FB45-4784-934B-16346E1E9E82}" sibTransId="{8BF0E8D7-2F46-4AE3-B868-22989F717F5B}"/>
    <dgm:cxn modelId="{53878295-078B-4D50-ACB0-D7ECC313C94F}" srcId="{F45C8F56-0696-45B8-A17E-D3A380D9543C}" destId="{8163D4AD-2832-400A-B0DB-1B61995A1ED6}" srcOrd="2" destOrd="0" parTransId="{C25C553D-07D8-4E9B-8E7D-6CA32952125C}" sibTransId="{4D536CCD-597C-447F-AAC0-5BFC4EEDD500}"/>
    <dgm:cxn modelId="{66873D24-1D8E-4C8C-B635-5F737C0A5E2D}" type="presOf" srcId="{48A8FEB2-BD3A-4508-BBD5-B3CD60DE8455}" destId="{571F7182-9EF9-4ACB-A5BA-D4680BF973C4}" srcOrd="0" destOrd="0" presId="urn:microsoft.com/office/officeart/2005/8/layout/gear1"/>
    <dgm:cxn modelId="{64423E29-9A06-40BF-88D3-841281D37F18}" type="presOf" srcId="{F45C8F56-0696-45B8-A17E-D3A380D9543C}" destId="{41B2CB89-FE43-4954-8BC8-97B8CD0AC2A4}" srcOrd="0" destOrd="0" presId="urn:microsoft.com/office/officeart/2005/8/layout/gear1"/>
    <dgm:cxn modelId="{DC79945E-8526-4653-9ACA-5C2DCAF0CC9C}" type="presOf" srcId="{48A8FEB2-BD3A-4508-BBD5-B3CD60DE8455}" destId="{F665B764-C751-4019-B4E5-93D1B0CDF400}" srcOrd="1" destOrd="0" presId="urn:microsoft.com/office/officeart/2005/8/layout/gear1"/>
    <dgm:cxn modelId="{97C42C42-68D8-4FF6-82AC-4F932A539425}" type="presOf" srcId="{DD7F4A85-DE77-4FE6-A2C5-89E4AE5B61C7}" destId="{62F092D7-E948-4FD7-BDAF-0A741FCD7577}" srcOrd="1" destOrd="0" presId="urn:microsoft.com/office/officeart/2005/8/layout/gear1"/>
    <dgm:cxn modelId="{B4ABC96F-BBA9-461E-A1E3-2D378EB5FF1D}" type="presOf" srcId="{8163D4AD-2832-400A-B0DB-1B61995A1ED6}" destId="{997D9B6D-08EE-4A65-BD32-0F08BBD0972F}" srcOrd="1" destOrd="0" presId="urn:microsoft.com/office/officeart/2005/8/layout/gear1"/>
    <dgm:cxn modelId="{97317DDA-0AEB-4EB1-B2E5-49C7C0C61C79}" type="presOf" srcId="{8163D4AD-2832-400A-B0DB-1B61995A1ED6}" destId="{28E91A32-5249-43B9-ABC6-64A44A533A9A}" srcOrd="0" destOrd="0" presId="urn:microsoft.com/office/officeart/2005/8/layout/gear1"/>
    <dgm:cxn modelId="{8820E852-4009-4238-A5EF-AB07C23A05EB}" type="presOf" srcId="{8163D4AD-2832-400A-B0DB-1B61995A1ED6}" destId="{FA73D496-4654-459D-A626-38CA7A0F6A0B}" srcOrd="3" destOrd="0" presId="urn:microsoft.com/office/officeart/2005/8/layout/gear1"/>
    <dgm:cxn modelId="{F50358CA-12E7-4E7A-8E0E-F3781DE086EE}" type="presParOf" srcId="{41B2CB89-FE43-4954-8BC8-97B8CD0AC2A4}" destId="{5CBB5C60-E653-4187-A8AC-0CBD220706DB}" srcOrd="0" destOrd="0" presId="urn:microsoft.com/office/officeart/2005/8/layout/gear1"/>
    <dgm:cxn modelId="{C08C8CE0-6431-4EFD-9703-5AB1FB2627B1}" type="presParOf" srcId="{41B2CB89-FE43-4954-8BC8-97B8CD0AC2A4}" destId="{62F092D7-E948-4FD7-BDAF-0A741FCD7577}" srcOrd="1" destOrd="0" presId="urn:microsoft.com/office/officeart/2005/8/layout/gear1"/>
    <dgm:cxn modelId="{FD4D2E86-5FD9-425D-9CB0-4A0F486FBD26}" type="presParOf" srcId="{41B2CB89-FE43-4954-8BC8-97B8CD0AC2A4}" destId="{2FBEB0AC-EE7E-42C1-862B-3ED246845C5A}" srcOrd="2" destOrd="0" presId="urn:microsoft.com/office/officeart/2005/8/layout/gear1"/>
    <dgm:cxn modelId="{F6AF8EC9-0F62-4495-828C-5C9D8F2439AE}" type="presParOf" srcId="{41B2CB89-FE43-4954-8BC8-97B8CD0AC2A4}" destId="{571F7182-9EF9-4ACB-A5BA-D4680BF973C4}" srcOrd="3" destOrd="0" presId="urn:microsoft.com/office/officeart/2005/8/layout/gear1"/>
    <dgm:cxn modelId="{898D3C70-2FD8-4064-9DF2-6B22B74DC175}" type="presParOf" srcId="{41B2CB89-FE43-4954-8BC8-97B8CD0AC2A4}" destId="{F665B764-C751-4019-B4E5-93D1B0CDF400}" srcOrd="4" destOrd="0" presId="urn:microsoft.com/office/officeart/2005/8/layout/gear1"/>
    <dgm:cxn modelId="{FCCEEFAF-DC4E-4C6F-B658-97CFF2E9A062}" type="presParOf" srcId="{41B2CB89-FE43-4954-8BC8-97B8CD0AC2A4}" destId="{71F1405F-F6D0-485B-AC15-57DD683B5C26}" srcOrd="5" destOrd="0" presId="urn:microsoft.com/office/officeart/2005/8/layout/gear1"/>
    <dgm:cxn modelId="{29854E77-A7F9-49A8-BEAD-04FC41019570}" type="presParOf" srcId="{41B2CB89-FE43-4954-8BC8-97B8CD0AC2A4}" destId="{28E91A32-5249-43B9-ABC6-64A44A533A9A}" srcOrd="6" destOrd="0" presId="urn:microsoft.com/office/officeart/2005/8/layout/gear1"/>
    <dgm:cxn modelId="{721E4DE4-DC45-406E-A587-D02FF12D133F}" type="presParOf" srcId="{41B2CB89-FE43-4954-8BC8-97B8CD0AC2A4}" destId="{997D9B6D-08EE-4A65-BD32-0F08BBD0972F}" srcOrd="7" destOrd="0" presId="urn:microsoft.com/office/officeart/2005/8/layout/gear1"/>
    <dgm:cxn modelId="{ADACFC59-0E27-4D97-AADD-2BA22BFE0420}" type="presParOf" srcId="{41B2CB89-FE43-4954-8BC8-97B8CD0AC2A4}" destId="{32FE73F1-7BC3-4D02-B291-A19C41C0E2E0}" srcOrd="8" destOrd="0" presId="urn:microsoft.com/office/officeart/2005/8/layout/gear1"/>
    <dgm:cxn modelId="{E5417364-BE91-4054-9BC3-A3A4C7D01EE1}" type="presParOf" srcId="{41B2CB89-FE43-4954-8BC8-97B8CD0AC2A4}" destId="{FA73D496-4654-459D-A626-38CA7A0F6A0B}" srcOrd="9" destOrd="0" presId="urn:microsoft.com/office/officeart/2005/8/layout/gear1"/>
    <dgm:cxn modelId="{A7DF89B2-2FAE-4CB8-8F76-F189273FC922}" type="presParOf" srcId="{41B2CB89-FE43-4954-8BC8-97B8CD0AC2A4}" destId="{D4790EFB-051A-4599-93A0-AADBF2D7ADA7}" srcOrd="10" destOrd="0" presId="urn:microsoft.com/office/officeart/2005/8/layout/gear1"/>
    <dgm:cxn modelId="{8EAE43A2-D712-4F44-BE9C-71A450A2E455}" type="presParOf" srcId="{41B2CB89-FE43-4954-8BC8-97B8CD0AC2A4}" destId="{115EDD70-34D7-476B-8A3E-E125A45F5DB4}" srcOrd="11" destOrd="0" presId="urn:microsoft.com/office/officeart/2005/8/layout/gear1"/>
    <dgm:cxn modelId="{FAADD9EE-81EB-4104-BA6F-1423BC3934ED}" type="presParOf" srcId="{41B2CB89-FE43-4954-8BC8-97B8CD0AC2A4}" destId="{B988034B-9763-42FC-9CB0-CFC79DEDD09F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3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261B48-CAA3-48BA-B051-33C99FDEC3E5}">
      <dsp:nvSpPr>
        <dsp:cNvPr id="0" name=""/>
        <dsp:cNvSpPr/>
      </dsp:nvSpPr>
      <dsp:spPr>
        <a:xfrm>
          <a:off x="1054" y="0"/>
          <a:ext cx="1285103" cy="331642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800" kern="1200" dirty="0" smtClean="0"/>
            <a:t>Konkret</a:t>
          </a:r>
          <a:endParaRPr lang="nb-NO" sz="1800" kern="1200" dirty="0"/>
        </a:p>
      </dsp:txBody>
      <dsp:txXfrm>
        <a:off x="166875" y="0"/>
        <a:ext cx="953461" cy="331642"/>
      </dsp:txXfrm>
    </dsp:sp>
    <dsp:sp modelId="{2F3926A6-87AD-411D-82B6-1755E3F7E5A2}">
      <dsp:nvSpPr>
        <dsp:cNvPr id="0" name=""/>
        <dsp:cNvSpPr/>
      </dsp:nvSpPr>
      <dsp:spPr>
        <a:xfrm>
          <a:off x="1157648" y="0"/>
          <a:ext cx="1285103" cy="331642"/>
        </a:xfrm>
        <a:prstGeom prst="chevron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800" kern="1200" dirty="0" smtClean="0"/>
            <a:t>Ikonisk</a:t>
          </a:r>
          <a:endParaRPr lang="nb-NO" sz="1800" kern="1200" dirty="0"/>
        </a:p>
      </dsp:txBody>
      <dsp:txXfrm>
        <a:off x="1323469" y="0"/>
        <a:ext cx="953461" cy="331642"/>
      </dsp:txXfrm>
    </dsp:sp>
    <dsp:sp modelId="{D9F0BE32-DB13-4EA0-BBD2-4E0BE5F68E93}">
      <dsp:nvSpPr>
        <dsp:cNvPr id="0" name=""/>
        <dsp:cNvSpPr/>
      </dsp:nvSpPr>
      <dsp:spPr>
        <a:xfrm>
          <a:off x="2314241" y="0"/>
          <a:ext cx="1285103" cy="331642"/>
        </a:xfrm>
        <a:prstGeom prst="chevron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800" kern="1200" dirty="0" smtClean="0"/>
            <a:t>Abstrakt</a:t>
          </a:r>
          <a:endParaRPr lang="nb-NO" sz="1800" kern="1200" dirty="0"/>
        </a:p>
      </dsp:txBody>
      <dsp:txXfrm>
        <a:off x="2480062" y="0"/>
        <a:ext cx="953461" cy="3316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261B48-CAA3-48BA-B051-33C99FDEC3E5}">
      <dsp:nvSpPr>
        <dsp:cNvPr id="0" name=""/>
        <dsp:cNvSpPr/>
      </dsp:nvSpPr>
      <dsp:spPr>
        <a:xfrm>
          <a:off x="1054" y="0"/>
          <a:ext cx="1285103" cy="331642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800" kern="1200" dirty="0" smtClean="0"/>
            <a:t>Konkret</a:t>
          </a:r>
          <a:endParaRPr lang="nb-NO" sz="1800" kern="1200" dirty="0"/>
        </a:p>
      </dsp:txBody>
      <dsp:txXfrm>
        <a:off x="166875" y="0"/>
        <a:ext cx="953461" cy="331642"/>
      </dsp:txXfrm>
    </dsp:sp>
    <dsp:sp modelId="{2F3926A6-87AD-411D-82B6-1755E3F7E5A2}">
      <dsp:nvSpPr>
        <dsp:cNvPr id="0" name=""/>
        <dsp:cNvSpPr/>
      </dsp:nvSpPr>
      <dsp:spPr>
        <a:xfrm>
          <a:off x="1157648" y="0"/>
          <a:ext cx="1285103" cy="331642"/>
        </a:xfrm>
        <a:prstGeom prst="chevron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800" kern="1200" dirty="0" smtClean="0"/>
            <a:t>Ikonisk</a:t>
          </a:r>
          <a:endParaRPr lang="nb-NO" sz="1800" kern="1200" dirty="0"/>
        </a:p>
      </dsp:txBody>
      <dsp:txXfrm>
        <a:off x="1323469" y="0"/>
        <a:ext cx="953461" cy="331642"/>
      </dsp:txXfrm>
    </dsp:sp>
    <dsp:sp modelId="{D9F0BE32-DB13-4EA0-BBD2-4E0BE5F68E93}">
      <dsp:nvSpPr>
        <dsp:cNvPr id="0" name=""/>
        <dsp:cNvSpPr/>
      </dsp:nvSpPr>
      <dsp:spPr>
        <a:xfrm>
          <a:off x="2314241" y="0"/>
          <a:ext cx="1285103" cy="331642"/>
        </a:xfrm>
        <a:prstGeom prst="chevron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800" kern="1200" dirty="0" smtClean="0"/>
            <a:t>Abstrakt</a:t>
          </a:r>
          <a:endParaRPr lang="nb-NO" sz="1800" kern="1200" dirty="0"/>
        </a:p>
      </dsp:txBody>
      <dsp:txXfrm>
        <a:off x="2480062" y="0"/>
        <a:ext cx="953461" cy="3316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856D8D-B69C-4CCA-BAA6-9670AC5F327E}">
      <dsp:nvSpPr>
        <dsp:cNvPr id="0" name=""/>
        <dsp:cNvSpPr/>
      </dsp:nvSpPr>
      <dsp:spPr>
        <a:xfrm>
          <a:off x="2088230" y="0"/>
          <a:ext cx="1972191" cy="2015821"/>
        </a:xfrm>
        <a:prstGeom prst="gear9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kern="1200" dirty="0" smtClean="0"/>
            <a:t>Sammenheng i læring fra barnehage til skole innen realfag</a:t>
          </a:r>
          <a:endParaRPr lang="nb-NO" sz="1400" kern="1200" dirty="0"/>
        </a:p>
      </dsp:txBody>
      <dsp:txXfrm>
        <a:off x="2484728" y="469298"/>
        <a:ext cx="1179195" cy="1041780"/>
      </dsp:txXfrm>
    </dsp:sp>
    <dsp:sp modelId="{D0EA9208-EAF6-42DF-AF47-9EEB93870F0A}">
      <dsp:nvSpPr>
        <dsp:cNvPr id="0" name=""/>
        <dsp:cNvSpPr/>
      </dsp:nvSpPr>
      <dsp:spPr>
        <a:xfrm>
          <a:off x="1296144" y="1656176"/>
          <a:ext cx="1885354" cy="1885354"/>
        </a:xfrm>
        <a:prstGeom prst="gear6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kern="1200" dirty="0" smtClean="0"/>
            <a:t>Forsker-frø</a:t>
          </a:r>
          <a:endParaRPr lang="nb-NO" sz="1400" kern="1200" dirty="0"/>
        </a:p>
      </dsp:txBody>
      <dsp:txXfrm>
        <a:off x="1770788" y="2133688"/>
        <a:ext cx="936066" cy="930330"/>
      </dsp:txXfrm>
    </dsp:sp>
    <dsp:sp modelId="{91CD2550-6535-45B5-BB80-4AB17B0112D7}">
      <dsp:nvSpPr>
        <dsp:cNvPr id="0" name=""/>
        <dsp:cNvSpPr/>
      </dsp:nvSpPr>
      <dsp:spPr>
        <a:xfrm rot="18393208">
          <a:off x="3361198" y="1784324"/>
          <a:ext cx="2278067" cy="2104288"/>
        </a:xfrm>
        <a:prstGeom prst="circularArrow">
          <a:avLst>
            <a:gd name="adj1" fmla="val 4878"/>
            <a:gd name="adj2" fmla="val 312630"/>
            <a:gd name="adj3" fmla="val 3180241"/>
            <a:gd name="adj4" fmla="val 15170943"/>
            <a:gd name="adj5" fmla="val 5691"/>
          </a:avLst>
        </a:prstGeom>
        <a:solidFill>
          <a:schemeClr val="dk2">
            <a:tint val="60000"/>
            <a:hueOff val="0"/>
            <a:satOff val="0"/>
            <a:lumOff val="0"/>
            <a:alpha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A938ED-0E83-4DC0-9A0F-48467802B8DF}">
      <dsp:nvSpPr>
        <dsp:cNvPr id="0" name=""/>
        <dsp:cNvSpPr/>
      </dsp:nvSpPr>
      <dsp:spPr>
        <a:xfrm>
          <a:off x="1161839" y="1543584"/>
          <a:ext cx="2410897" cy="241089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dk2">
            <a:tint val="60000"/>
            <a:hueOff val="0"/>
            <a:satOff val="0"/>
            <a:lumOff val="0"/>
            <a:alpha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8919C5-0ADE-4297-81F5-954774C69ABD}">
      <dsp:nvSpPr>
        <dsp:cNvPr id="0" name=""/>
        <dsp:cNvSpPr/>
      </dsp:nvSpPr>
      <dsp:spPr>
        <a:xfrm>
          <a:off x="6556627" y="417807"/>
          <a:ext cx="2226260" cy="2097043"/>
        </a:xfrm>
        <a:prstGeom prst="gear9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kern="1200" dirty="0" smtClean="0"/>
            <a:t>Tiltak i matematikk-undervisningen</a:t>
          </a:r>
          <a:endParaRPr lang="nb-NO" sz="1400" kern="1200" dirty="0"/>
        </a:p>
      </dsp:txBody>
      <dsp:txXfrm>
        <a:off x="6994547" y="909029"/>
        <a:ext cx="1350420" cy="1077924"/>
      </dsp:txXfrm>
    </dsp:sp>
    <dsp:sp modelId="{09215D40-7481-487A-8E49-DEAD88A3873D}">
      <dsp:nvSpPr>
        <dsp:cNvPr id="0" name=""/>
        <dsp:cNvSpPr/>
      </dsp:nvSpPr>
      <dsp:spPr>
        <a:xfrm>
          <a:off x="3419883" y="216030"/>
          <a:ext cx="1681514" cy="1733804"/>
        </a:xfrm>
        <a:prstGeom prst="gear6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kern="1200" dirty="0" smtClean="0"/>
            <a:t>Realt arbeid</a:t>
          </a:r>
          <a:endParaRPr lang="nb-NO" sz="1400" kern="1200" dirty="0"/>
        </a:p>
      </dsp:txBody>
      <dsp:txXfrm>
        <a:off x="3843209" y="649629"/>
        <a:ext cx="834862" cy="866606"/>
      </dsp:txXfrm>
    </dsp:sp>
    <dsp:sp modelId="{0AFA450F-7413-49E7-B877-CFD79BC36219}">
      <dsp:nvSpPr>
        <dsp:cNvPr id="0" name=""/>
        <dsp:cNvSpPr/>
      </dsp:nvSpPr>
      <dsp:spPr>
        <a:xfrm rot="20700000">
          <a:off x="4995705" y="542117"/>
          <a:ext cx="1761631" cy="1707260"/>
        </a:xfrm>
        <a:prstGeom prst="gear6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kern="1200" dirty="0" err="1" smtClean="0"/>
            <a:t>Vitenuka</a:t>
          </a:r>
          <a:endParaRPr lang="nb-NO" sz="1400" kern="1200" dirty="0"/>
        </a:p>
      </dsp:txBody>
      <dsp:txXfrm rot="-20700000">
        <a:off x="5385307" y="913345"/>
        <a:ext cx="982426" cy="964805"/>
      </dsp:txXfrm>
    </dsp:sp>
    <dsp:sp modelId="{28989B8E-A478-4F35-B72C-E78F66B90357}">
      <dsp:nvSpPr>
        <dsp:cNvPr id="0" name=""/>
        <dsp:cNvSpPr/>
      </dsp:nvSpPr>
      <dsp:spPr>
        <a:xfrm>
          <a:off x="6568225" y="45710"/>
          <a:ext cx="2765392" cy="2592745"/>
        </a:xfrm>
        <a:prstGeom prst="circularArrow">
          <a:avLst>
            <a:gd name="adj1" fmla="val 4687"/>
            <a:gd name="adj2" fmla="val 299029"/>
            <a:gd name="adj3" fmla="val 2543174"/>
            <a:gd name="adj4" fmla="val 15804276"/>
            <a:gd name="adj5" fmla="val 5469"/>
          </a:avLst>
        </a:prstGeom>
        <a:solidFill>
          <a:schemeClr val="dk2">
            <a:tint val="60000"/>
            <a:hueOff val="0"/>
            <a:satOff val="0"/>
            <a:lumOff val="0"/>
            <a:alpha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28B650-DE77-462D-9BAC-A7AE3F2B0244}">
      <dsp:nvSpPr>
        <dsp:cNvPr id="0" name=""/>
        <dsp:cNvSpPr/>
      </dsp:nvSpPr>
      <dsp:spPr>
        <a:xfrm rot="13558686">
          <a:off x="2849850" y="1991325"/>
          <a:ext cx="2909735" cy="290973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dk2">
            <a:tint val="60000"/>
            <a:hueOff val="0"/>
            <a:satOff val="0"/>
            <a:lumOff val="0"/>
            <a:alpha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9E189A8-A67A-4504-BB18-81959CEDD5EE}">
      <dsp:nvSpPr>
        <dsp:cNvPr id="0" name=""/>
        <dsp:cNvSpPr/>
      </dsp:nvSpPr>
      <dsp:spPr>
        <a:xfrm>
          <a:off x="4403529" y="30960"/>
          <a:ext cx="2462765" cy="2418592"/>
        </a:xfrm>
        <a:prstGeom prst="left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dk2">
            <a:tint val="60000"/>
            <a:hueOff val="0"/>
            <a:satOff val="0"/>
            <a:lumOff val="0"/>
            <a:alpha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793C4C-9D88-46BB-B5CF-09D49135E9F3}">
      <dsp:nvSpPr>
        <dsp:cNvPr id="0" name=""/>
        <dsp:cNvSpPr/>
      </dsp:nvSpPr>
      <dsp:spPr>
        <a:xfrm>
          <a:off x="4464501" y="3196471"/>
          <a:ext cx="2109163" cy="2003880"/>
        </a:xfrm>
        <a:prstGeom prst="gear9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kern="1200" dirty="0" smtClean="0"/>
            <a:t>Newtonrommet</a:t>
          </a:r>
          <a:endParaRPr lang="nb-NO" sz="1400" kern="1200" dirty="0"/>
        </a:p>
      </dsp:txBody>
      <dsp:txXfrm>
        <a:off x="4880668" y="3665870"/>
        <a:ext cx="1276829" cy="1030036"/>
      </dsp:txXfrm>
    </dsp:sp>
    <dsp:sp modelId="{7D4CE455-AE1A-4D52-AC2A-9186EFD6F6AA}">
      <dsp:nvSpPr>
        <dsp:cNvPr id="0" name=""/>
        <dsp:cNvSpPr/>
      </dsp:nvSpPr>
      <dsp:spPr>
        <a:xfrm rot="661260">
          <a:off x="2195863" y="2940564"/>
          <a:ext cx="2080140" cy="2080140"/>
        </a:xfrm>
        <a:prstGeom prst="gear6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kern="1200" dirty="0" smtClean="0"/>
            <a:t>Regne-veileder</a:t>
          </a:r>
          <a:endParaRPr lang="nb-NO" sz="1400" kern="1200" dirty="0"/>
        </a:p>
      </dsp:txBody>
      <dsp:txXfrm>
        <a:off x="2719545" y="3467411"/>
        <a:ext cx="1032776" cy="1026446"/>
      </dsp:txXfrm>
    </dsp:sp>
    <dsp:sp modelId="{9168C943-28AC-4F9F-8506-6721199B6D86}">
      <dsp:nvSpPr>
        <dsp:cNvPr id="0" name=""/>
        <dsp:cNvSpPr/>
      </dsp:nvSpPr>
      <dsp:spPr>
        <a:xfrm rot="20700000">
          <a:off x="1021116" y="1885216"/>
          <a:ext cx="2038113" cy="2038113"/>
        </a:xfrm>
        <a:prstGeom prst="gear6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kern="1200" dirty="0" smtClean="0"/>
            <a:t>Lærer-spesialist</a:t>
          </a:r>
          <a:endParaRPr lang="nb-NO" sz="1400" kern="1200" dirty="0"/>
        </a:p>
      </dsp:txBody>
      <dsp:txXfrm rot="-20700000">
        <a:off x="1468134" y="2332234"/>
        <a:ext cx="1144077" cy="1144077"/>
      </dsp:txXfrm>
    </dsp:sp>
    <dsp:sp modelId="{BE6E39DF-2B42-4CD5-9BFA-15030ACAEED9}">
      <dsp:nvSpPr>
        <dsp:cNvPr id="0" name=""/>
        <dsp:cNvSpPr/>
      </dsp:nvSpPr>
      <dsp:spPr>
        <a:xfrm>
          <a:off x="2986028" y="2116897"/>
          <a:ext cx="3661047" cy="3661047"/>
        </a:xfrm>
        <a:prstGeom prst="circularArrow">
          <a:avLst>
            <a:gd name="adj1" fmla="val 4687"/>
            <a:gd name="adj2" fmla="val 299029"/>
            <a:gd name="adj3" fmla="val 2535896"/>
            <a:gd name="adj4" fmla="val 15819410"/>
            <a:gd name="adj5" fmla="val 5469"/>
          </a:avLst>
        </a:prstGeom>
        <a:solidFill>
          <a:schemeClr val="dk2">
            <a:tint val="60000"/>
            <a:hueOff val="0"/>
            <a:satOff val="0"/>
            <a:lumOff val="0"/>
            <a:alpha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23D824-FEFD-431F-84A9-59995BA4E62D}">
      <dsp:nvSpPr>
        <dsp:cNvPr id="0" name=""/>
        <dsp:cNvSpPr/>
      </dsp:nvSpPr>
      <dsp:spPr>
        <a:xfrm rot="14527680">
          <a:off x="887798" y="2487897"/>
          <a:ext cx="2659980" cy="265998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dk2">
            <a:tint val="60000"/>
            <a:hueOff val="0"/>
            <a:satOff val="0"/>
            <a:lumOff val="0"/>
            <a:alpha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4BA428-BC3B-4AF4-953C-56BE5915D4B6}">
      <dsp:nvSpPr>
        <dsp:cNvPr id="0" name=""/>
        <dsp:cNvSpPr/>
      </dsp:nvSpPr>
      <dsp:spPr>
        <a:xfrm>
          <a:off x="1111487" y="574312"/>
          <a:ext cx="2867994" cy="286799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dk2">
            <a:tint val="60000"/>
            <a:hueOff val="0"/>
            <a:satOff val="0"/>
            <a:lumOff val="0"/>
            <a:alpha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CAFCD3-A232-4F55-9717-A6C2DF735CE5}">
      <dsp:nvSpPr>
        <dsp:cNvPr id="0" name=""/>
        <dsp:cNvSpPr/>
      </dsp:nvSpPr>
      <dsp:spPr>
        <a:xfrm rot="20907115">
          <a:off x="4231615" y="1889790"/>
          <a:ext cx="1759198" cy="1711635"/>
        </a:xfrm>
        <a:prstGeom prst="gear9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300" kern="1200" dirty="0" smtClean="0"/>
            <a:t>Nordområde-strategi</a:t>
          </a:r>
          <a:endParaRPr lang="nb-NO" sz="1300" kern="1200" dirty="0"/>
        </a:p>
      </dsp:txBody>
      <dsp:txXfrm>
        <a:off x="4578741" y="2291035"/>
        <a:ext cx="1058954" cy="879816"/>
      </dsp:txXfrm>
    </dsp:sp>
    <dsp:sp modelId="{55B3705F-5558-49EE-9ED3-15B3E047FE05}">
      <dsp:nvSpPr>
        <dsp:cNvPr id="0" name=""/>
        <dsp:cNvSpPr/>
      </dsp:nvSpPr>
      <dsp:spPr>
        <a:xfrm rot="1083556">
          <a:off x="4122080" y="502443"/>
          <a:ext cx="1543187" cy="1581587"/>
        </a:xfrm>
        <a:prstGeom prst="gear6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kern="1200" dirty="0" err="1" smtClean="0"/>
            <a:t>Murman</a:t>
          </a:r>
          <a:r>
            <a:rPr lang="nb-NO" sz="1400" kern="1200" dirty="0" smtClean="0"/>
            <a:t>-shelf</a:t>
          </a:r>
          <a:endParaRPr lang="nb-NO" sz="1400" kern="1200" dirty="0"/>
        </a:p>
      </dsp:txBody>
      <dsp:txXfrm>
        <a:off x="4510582" y="898958"/>
        <a:ext cx="766183" cy="788557"/>
      </dsp:txXfrm>
    </dsp:sp>
    <dsp:sp modelId="{FC93BE31-8843-4D24-BD9A-4A04912FD24A}">
      <dsp:nvSpPr>
        <dsp:cNvPr id="0" name=""/>
        <dsp:cNvSpPr/>
      </dsp:nvSpPr>
      <dsp:spPr>
        <a:xfrm>
          <a:off x="3418986" y="1371638"/>
          <a:ext cx="3371897" cy="3371897"/>
        </a:xfrm>
        <a:prstGeom prst="circularArrow">
          <a:avLst>
            <a:gd name="adj1" fmla="val 4878"/>
            <a:gd name="adj2" fmla="val 312630"/>
            <a:gd name="adj3" fmla="val 3197907"/>
            <a:gd name="adj4" fmla="val 15147771"/>
            <a:gd name="adj5" fmla="val 5691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64E2072-E83A-411B-B275-83B0FC37502C}">
      <dsp:nvSpPr>
        <dsp:cNvPr id="0" name=""/>
        <dsp:cNvSpPr/>
      </dsp:nvSpPr>
      <dsp:spPr>
        <a:xfrm>
          <a:off x="1320771" y="758632"/>
          <a:ext cx="2549483" cy="254948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6CB720-F987-4F24-BAF3-4F2202426528}">
      <dsp:nvSpPr>
        <dsp:cNvPr id="0" name=""/>
        <dsp:cNvSpPr/>
      </dsp:nvSpPr>
      <dsp:spPr>
        <a:xfrm>
          <a:off x="2195747" y="3933053"/>
          <a:ext cx="1405217" cy="1363405"/>
        </a:xfrm>
        <a:prstGeom prst="gear9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200" kern="1200" dirty="0" smtClean="0"/>
            <a:t>Aksjons-forskning</a:t>
          </a:r>
          <a:endParaRPr lang="nb-NO" sz="1200" kern="1200" dirty="0"/>
        </a:p>
      </dsp:txBody>
      <dsp:txXfrm>
        <a:off x="2475133" y="4252424"/>
        <a:ext cx="846445" cy="700818"/>
      </dsp:txXfrm>
    </dsp:sp>
    <dsp:sp modelId="{86845E49-DABB-4EDD-AFFA-7ABBA43554F6}">
      <dsp:nvSpPr>
        <dsp:cNvPr id="0" name=""/>
        <dsp:cNvSpPr/>
      </dsp:nvSpPr>
      <dsp:spPr>
        <a:xfrm>
          <a:off x="1403657" y="2636902"/>
          <a:ext cx="1596477" cy="1619993"/>
        </a:xfrm>
        <a:prstGeom prst="gear6">
          <a:avLst/>
        </a:prstGeom>
        <a:gradFill rotWithShape="0">
          <a:gsLst>
            <a:gs pos="0">
              <a:schemeClr val="accent2">
                <a:shade val="50000"/>
                <a:hueOff val="-27656"/>
                <a:satOff val="-5606"/>
                <a:lumOff val="30834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-27656"/>
                <a:satOff val="-5606"/>
                <a:lumOff val="30834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-27656"/>
                <a:satOff val="-5606"/>
                <a:lumOff val="3083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200" kern="1200" dirty="0" smtClean="0"/>
            <a:t>Samfunns-utvikling</a:t>
          </a:r>
          <a:endParaRPr lang="nb-NO" sz="1200" kern="1200" dirty="0"/>
        </a:p>
      </dsp:txBody>
      <dsp:txXfrm>
        <a:off x="1805575" y="3044718"/>
        <a:ext cx="792641" cy="804361"/>
      </dsp:txXfrm>
    </dsp:sp>
    <dsp:sp modelId="{1513DED3-E6F0-4F64-B06E-348E4E4BE71F}">
      <dsp:nvSpPr>
        <dsp:cNvPr id="0" name=""/>
        <dsp:cNvSpPr/>
      </dsp:nvSpPr>
      <dsp:spPr>
        <a:xfrm rot="20700000">
          <a:off x="1655645" y="1298894"/>
          <a:ext cx="1555788" cy="1595696"/>
        </a:xfrm>
        <a:prstGeom prst="gear6">
          <a:avLst/>
        </a:prstGeom>
        <a:gradFill rotWithShape="0">
          <a:gsLst>
            <a:gs pos="0">
              <a:schemeClr val="accent2">
                <a:shade val="50000"/>
                <a:hueOff val="-27656"/>
                <a:satOff val="-5606"/>
                <a:lumOff val="30834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-27656"/>
                <a:satOff val="-5606"/>
                <a:lumOff val="30834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-27656"/>
                <a:satOff val="-5606"/>
                <a:lumOff val="3083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200" kern="1200" dirty="0" smtClean="0"/>
            <a:t>Nærings-utvikling</a:t>
          </a:r>
          <a:endParaRPr lang="nb-NO" sz="1200" kern="1200" dirty="0"/>
        </a:p>
      </dsp:txBody>
      <dsp:txXfrm rot="-20700000">
        <a:off x="1994508" y="1651244"/>
        <a:ext cx="878062" cy="890996"/>
      </dsp:txXfrm>
    </dsp:sp>
    <dsp:sp modelId="{6554FC18-31DB-48F3-A1DE-1540F9FEC80F}">
      <dsp:nvSpPr>
        <dsp:cNvPr id="0" name=""/>
        <dsp:cNvSpPr/>
      </dsp:nvSpPr>
      <dsp:spPr>
        <a:xfrm>
          <a:off x="4066462" y="2497108"/>
          <a:ext cx="4543148" cy="4543148"/>
        </a:xfrm>
        <a:prstGeom prst="circularArrow">
          <a:avLst>
            <a:gd name="adj1" fmla="val 4688"/>
            <a:gd name="adj2" fmla="val 299029"/>
            <a:gd name="adj3" fmla="val 2552553"/>
            <a:gd name="adj4" fmla="val 15785005"/>
            <a:gd name="adj5" fmla="val 5469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BF2804-0E81-498C-906E-CA40BF80AC58}">
      <dsp:nvSpPr>
        <dsp:cNvPr id="0" name=""/>
        <dsp:cNvSpPr/>
      </dsp:nvSpPr>
      <dsp:spPr>
        <a:xfrm>
          <a:off x="1791649" y="1627554"/>
          <a:ext cx="3300881" cy="3300881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6CD5C52-DF10-4536-99EF-71BF72E35CFE}">
      <dsp:nvSpPr>
        <dsp:cNvPr id="0" name=""/>
        <dsp:cNvSpPr/>
      </dsp:nvSpPr>
      <dsp:spPr>
        <a:xfrm>
          <a:off x="3109584" y="-136136"/>
          <a:ext cx="3559014" cy="355901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593B9C-690B-43FD-9240-3131137681EE}">
      <dsp:nvSpPr>
        <dsp:cNvPr id="0" name=""/>
        <dsp:cNvSpPr/>
      </dsp:nvSpPr>
      <dsp:spPr>
        <a:xfrm rot="601039">
          <a:off x="2448267" y="432054"/>
          <a:ext cx="3240392" cy="3024318"/>
        </a:xfrm>
        <a:prstGeom prst="gear9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3300" kern="1200" dirty="0" smtClean="0"/>
            <a:t>Realfags-kommune</a:t>
          </a:r>
          <a:endParaRPr lang="nb-NO" sz="3300" kern="1200" dirty="0"/>
        </a:p>
      </dsp:txBody>
      <dsp:txXfrm>
        <a:off x="3088181" y="1140889"/>
        <a:ext cx="1969764" cy="1554562"/>
      </dsp:txXfrm>
    </dsp:sp>
    <dsp:sp modelId="{3CC2023A-8B6F-452B-A5FD-B2D730004B7F}">
      <dsp:nvSpPr>
        <dsp:cNvPr id="0" name=""/>
        <dsp:cNvSpPr/>
      </dsp:nvSpPr>
      <dsp:spPr>
        <a:xfrm>
          <a:off x="2633431" y="565559"/>
          <a:ext cx="2922804" cy="2922804"/>
        </a:xfrm>
        <a:prstGeom prst="circularArrow">
          <a:avLst>
            <a:gd name="adj1" fmla="val 4878"/>
            <a:gd name="adj2" fmla="val 312630"/>
            <a:gd name="adj3" fmla="val 3152695"/>
            <a:gd name="adj4" fmla="val 15207717"/>
            <a:gd name="adj5" fmla="val 5691"/>
          </a:avLst>
        </a:prstGeom>
        <a:solidFill>
          <a:schemeClr val="accent3">
            <a:hueOff val="0"/>
            <a:satOff val="0"/>
            <a:lumOff val="0"/>
            <a:alpha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BB5C60-E653-4187-A8AC-0CBD220706DB}">
      <dsp:nvSpPr>
        <dsp:cNvPr id="0" name=""/>
        <dsp:cNvSpPr/>
      </dsp:nvSpPr>
      <dsp:spPr>
        <a:xfrm>
          <a:off x="4176471" y="2448282"/>
          <a:ext cx="2225944" cy="2314862"/>
        </a:xfrm>
        <a:prstGeom prst="gear9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kern="1200" dirty="0" smtClean="0"/>
            <a:t>Vitensenteret</a:t>
          </a:r>
          <a:endParaRPr lang="nb-NO" sz="1400" kern="1200" dirty="0"/>
        </a:p>
      </dsp:txBody>
      <dsp:txXfrm>
        <a:off x="4623985" y="2984620"/>
        <a:ext cx="1330916" cy="1201313"/>
      </dsp:txXfrm>
    </dsp:sp>
    <dsp:sp modelId="{571F7182-9EF9-4ACB-A5BA-D4680BF973C4}">
      <dsp:nvSpPr>
        <dsp:cNvPr id="0" name=""/>
        <dsp:cNvSpPr/>
      </dsp:nvSpPr>
      <dsp:spPr>
        <a:xfrm>
          <a:off x="2332887" y="3065975"/>
          <a:ext cx="1987777" cy="1760097"/>
        </a:xfrm>
        <a:prstGeom prst="gear6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kern="1200" dirty="0" smtClean="0"/>
            <a:t>Energy </a:t>
          </a:r>
          <a:r>
            <a:rPr lang="nb-NO" sz="1400" kern="1200" dirty="0" err="1" smtClean="0"/>
            <a:t>on</a:t>
          </a:r>
          <a:r>
            <a:rPr lang="nb-NO" sz="1400" kern="1200" dirty="0" smtClean="0"/>
            <a:t> </a:t>
          </a:r>
          <a:r>
            <a:rPr lang="nb-NO" sz="1400" kern="1200" dirty="0" err="1" smtClean="0"/>
            <a:t>the</a:t>
          </a:r>
          <a:r>
            <a:rPr lang="nb-NO" sz="1400" kern="1200" dirty="0" smtClean="0"/>
            <a:t> </a:t>
          </a:r>
          <a:r>
            <a:rPr lang="nb-NO" sz="1400" kern="1200" dirty="0" err="1" smtClean="0"/>
            <a:t>loose</a:t>
          </a:r>
          <a:endParaRPr lang="nb-NO" sz="1400" kern="1200" dirty="0"/>
        </a:p>
      </dsp:txBody>
      <dsp:txXfrm>
        <a:off x="2809093" y="3511763"/>
        <a:ext cx="1035365" cy="868521"/>
      </dsp:txXfrm>
    </dsp:sp>
    <dsp:sp modelId="{28E91A32-5249-43B9-ABC6-64A44A533A9A}">
      <dsp:nvSpPr>
        <dsp:cNvPr id="0" name=""/>
        <dsp:cNvSpPr/>
      </dsp:nvSpPr>
      <dsp:spPr>
        <a:xfrm rot="20700000">
          <a:off x="4301687" y="522715"/>
          <a:ext cx="2088373" cy="2088373"/>
        </a:xfrm>
        <a:prstGeom prst="gear6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kern="1200" dirty="0" err="1" smtClean="0"/>
            <a:t>Phenology</a:t>
          </a:r>
          <a:r>
            <a:rPr lang="nb-NO" sz="1400" kern="1200" dirty="0" smtClean="0"/>
            <a:t> </a:t>
          </a:r>
          <a:r>
            <a:rPr lang="nb-NO" sz="1400" kern="1200" dirty="0" err="1" smtClean="0"/>
            <a:t>of</a:t>
          </a:r>
          <a:r>
            <a:rPr lang="nb-NO" sz="1400" kern="1200" dirty="0" smtClean="0"/>
            <a:t> </a:t>
          </a:r>
          <a:r>
            <a:rPr lang="nb-NO" sz="1400" kern="1200" dirty="0" err="1" smtClean="0"/>
            <a:t>the</a:t>
          </a:r>
          <a:r>
            <a:rPr lang="nb-NO" sz="1400" kern="1200" dirty="0" smtClean="0"/>
            <a:t> North </a:t>
          </a:r>
          <a:r>
            <a:rPr lang="nb-NO" sz="1400" kern="1200" dirty="0" err="1" smtClean="0"/>
            <a:t>calotte</a:t>
          </a:r>
          <a:endParaRPr lang="nb-NO" sz="1400" kern="1200" dirty="0"/>
        </a:p>
      </dsp:txBody>
      <dsp:txXfrm rot="-20700000">
        <a:off x="4759728" y="980757"/>
        <a:ext cx="1172290" cy="1172290"/>
      </dsp:txXfrm>
    </dsp:sp>
    <dsp:sp modelId="{D4790EFB-051A-4599-93A0-AADBF2D7ADA7}">
      <dsp:nvSpPr>
        <dsp:cNvPr id="0" name=""/>
        <dsp:cNvSpPr/>
      </dsp:nvSpPr>
      <dsp:spPr>
        <a:xfrm>
          <a:off x="3850352" y="729184"/>
          <a:ext cx="3751328" cy="3751328"/>
        </a:xfrm>
        <a:prstGeom prst="circularArrow">
          <a:avLst>
            <a:gd name="adj1" fmla="val 4687"/>
            <a:gd name="adj2" fmla="val 299029"/>
            <a:gd name="adj3" fmla="val 2537923"/>
            <a:gd name="adj4" fmla="val 15815179"/>
            <a:gd name="adj5" fmla="val 5469"/>
          </a:avLst>
        </a:prstGeom>
        <a:solidFill>
          <a:schemeClr val="dk2">
            <a:tint val="60000"/>
            <a:hueOff val="0"/>
            <a:satOff val="0"/>
            <a:lumOff val="0"/>
            <a:alpha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15EDD70-34D7-476B-8A3E-E125A45F5DB4}">
      <dsp:nvSpPr>
        <dsp:cNvPr id="0" name=""/>
        <dsp:cNvSpPr/>
      </dsp:nvSpPr>
      <dsp:spPr>
        <a:xfrm rot="5400000">
          <a:off x="1869243" y="1693581"/>
          <a:ext cx="2725574" cy="272557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dk2">
            <a:tint val="60000"/>
            <a:hueOff val="0"/>
            <a:satOff val="0"/>
            <a:lumOff val="0"/>
            <a:alpha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88034B-9763-42FC-9CB0-CFC79DEDD09F}">
      <dsp:nvSpPr>
        <dsp:cNvPr id="0" name=""/>
        <dsp:cNvSpPr/>
      </dsp:nvSpPr>
      <dsp:spPr>
        <a:xfrm rot="19467269">
          <a:off x="3816432" y="301655"/>
          <a:ext cx="2938718" cy="293871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dk2">
            <a:tint val="60000"/>
            <a:hueOff val="0"/>
            <a:satOff val="0"/>
            <a:lumOff val="0"/>
            <a:alpha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5475" cy="355600"/>
          </a:xfrm>
          <a:prstGeom prst="rect">
            <a:avLst/>
          </a:prstGeom>
        </p:spPr>
        <p:txBody>
          <a:bodyPr vert="horz" lIns="99045" tIns="49523" rIns="99045" bIns="4952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5797550" y="0"/>
            <a:ext cx="4435475" cy="355600"/>
          </a:xfrm>
          <a:prstGeom prst="rect">
            <a:avLst/>
          </a:prstGeom>
        </p:spPr>
        <p:txBody>
          <a:bodyPr vert="horz" lIns="99045" tIns="49523" rIns="99045" bIns="4952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fld id="{2FF0FE44-7680-414D-BF05-F31E0004EA34}" type="datetimeFigureOut">
              <a:rPr lang="nb-NO"/>
              <a:pPr>
                <a:defRPr/>
              </a:pPr>
              <a:t>12.03.2018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6743700"/>
            <a:ext cx="4435475" cy="354013"/>
          </a:xfrm>
          <a:prstGeom prst="rect">
            <a:avLst/>
          </a:prstGeom>
        </p:spPr>
        <p:txBody>
          <a:bodyPr vert="horz" lIns="99045" tIns="49523" rIns="99045" bIns="4952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5797550" y="6743700"/>
            <a:ext cx="4435475" cy="354013"/>
          </a:xfrm>
          <a:prstGeom prst="rect">
            <a:avLst/>
          </a:prstGeom>
        </p:spPr>
        <p:txBody>
          <a:bodyPr vert="horz" lIns="99045" tIns="49523" rIns="99045" bIns="4952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fld id="{F308A309-8160-4396-B3A4-A3454938D76F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17847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5475" cy="355600"/>
          </a:xfrm>
          <a:prstGeom prst="rect">
            <a:avLst/>
          </a:prstGeom>
        </p:spPr>
        <p:txBody>
          <a:bodyPr vert="horz" lIns="99045" tIns="49523" rIns="99045" bIns="4952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5797550" y="0"/>
            <a:ext cx="4435475" cy="355600"/>
          </a:xfrm>
          <a:prstGeom prst="rect">
            <a:avLst/>
          </a:prstGeom>
        </p:spPr>
        <p:txBody>
          <a:bodyPr vert="horz" lIns="99045" tIns="49523" rIns="99045" bIns="4952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fld id="{05327F78-3EC2-4CF7-A815-1A053B0A232E}" type="datetimeFigureOut">
              <a:rPr lang="nb-NO"/>
              <a:pPr>
                <a:defRPr/>
              </a:pPr>
              <a:t>12.03.2018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343275" y="533400"/>
            <a:ext cx="3548063" cy="26622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5" tIns="49523" rIns="99045" bIns="49523" rtlCol="0" anchor="ctr"/>
          <a:lstStyle/>
          <a:p>
            <a:pPr lvl="0"/>
            <a:endParaRPr lang="nb-NO" noProof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1023938" y="3371850"/>
            <a:ext cx="8186737" cy="3195638"/>
          </a:xfrm>
          <a:prstGeom prst="rect">
            <a:avLst/>
          </a:prstGeom>
        </p:spPr>
        <p:txBody>
          <a:bodyPr vert="horz" lIns="99045" tIns="49523" rIns="99045" bIns="49523" rtlCol="0"/>
          <a:lstStyle/>
          <a:p>
            <a:pPr lvl="0"/>
            <a:r>
              <a:rPr lang="nb-NO" noProof="0" smtClean="0"/>
              <a:t>Klikk for å redigere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  <a:endParaRPr lang="nb-NO" noProof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6743700"/>
            <a:ext cx="4435475" cy="354013"/>
          </a:xfrm>
          <a:prstGeom prst="rect">
            <a:avLst/>
          </a:prstGeom>
        </p:spPr>
        <p:txBody>
          <a:bodyPr vert="horz" lIns="99045" tIns="49523" rIns="99045" bIns="4952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5797550" y="6743700"/>
            <a:ext cx="4435475" cy="354013"/>
          </a:xfrm>
          <a:prstGeom prst="rect">
            <a:avLst/>
          </a:prstGeom>
        </p:spPr>
        <p:txBody>
          <a:bodyPr vert="horz" lIns="99045" tIns="49523" rIns="99045" bIns="4952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fld id="{98CB9BC8-4F3C-4353-96C7-EA1DF0256B73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84608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0499E-403B-4206-85EF-0C1874559A63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908517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CB9BC8-4F3C-4353-96C7-EA1DF0256B73}" type="slidenum">
              <a:rPr lang="nb-NO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219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12. Februar i år - Åpning med litt show – </a:t>
            </a:r>
            <a:r>
              <a:rPr lang="nb-NO" dirty="0" err="1" smtClean="0"/>
              <a:t>busking</a:t>
            </a:r>
            <a:r>
              <a:rPr lang="nb-NO" dirty="0" smtClean="0"/>
              <a:t> – og korte taler (Ellers ledende personer i AK</a:t>
            </a:r>
            <a:r>
              <a:rPr lang="nb-NO" baseline="0" dirty="0" smtClean="0"/>
              <a:t> og UIT </a:t>
            </a:r>
            <a:r>
              <a:rPr lang="nb-NO" dirty="0" smtClean="0"/>
              <a:t>– i år Mona og jeg som starte festivalen i 2013)</a:t>
            </a:r>
          </a:p>
          <a:p>
            <a:r>
              <a:rPr lang="nb-NO" dirty="0" smtClean="0"/>
              <a:t>Til slutt - et smell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0499E-403B-4206-85EF-0C1874559A63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3704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 smtClean="0"/>
              <a:t>innen matematikk, kjemi, biologi, fysikk og teknologi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smtClean="0"/>
              <a:t>Logoen – kanskje ny til neste år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0499E-403B-4206-85EF-0C1874559A63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89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Mål: Inspirere andre kommuner til å gjøre noe liknende - Begynn</a:t>
            </a:r>
            <a:r>
              <a:rPr lang="nb-NO" baseline="0" dirty="0" smtClean="0"/>
              <a:t> litt forsiktig – eller kanskje ikke</a:t>
            </a:r>
            <a:endParaRPr lang="nb-NO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0499E-403B-4206-85EF-0C1874559A63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4457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Koke vann – kjempespennende</a:t>
            </a:r>
          </a:p>
          <a:p>
            <a:r>
              <a:rPr lang="nb-NO" dirty="0" smtClean="0"/>
              <a:t>Faseoverganger væske – gass, trykk temperatur og hvorfor??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0499E-403B-4206-85EF-0C1874559A63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07937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smtClean="0"/>
              <a:t>Aktivitet + Teori + Hypoteser – finne ut - spørsmål - begrunnelser -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0499E-403B-4206-85EF-0C1874559A63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28395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0499E-403B-4206-85EF-0C1874559A63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7406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Framtidige</a:t>
            </a:r>
            <a:r>
              <a:rPr lang="nb-NO" baseline="0" dirty="0" smtClean="0"/>
              <a:t> lærere lærer om alternative læringsarena, og vil lettere kunne ta disse i bruk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0499E-403B-4206-85EF-0C1874559A63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9813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341688" y="531813"/>
            <a:ext cx="3551237" cy="266223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n-NO" dirty="0" smtClean="0"/>
              <a:t>FS</a:t>
            </a:r>
            <a:r>
              <a:rPr lang="nn-NO" baseline="0" dirty="0" smtClean="0"/>
              <a:t> ble stiftet i 2000, og har som mål å gi barn og unge gode lærings- og </a:t>
            </a:r>
            <a:r>
              <a:rPr lang="nn-NO" baseline="0" dirty="0" err="1" smtClean="0"/>
              <a:t>mestringsopplevelser</a:t>
            </a:r>
            <a:r>
              <a:rPr lang="nn-NO" baseline="0" dirty="0" smtClean="0"/>
              <a:t> med naturfag, matematikk og teknologi. </a:t>
            </a:r>
          </a:p>
          <a:p>
            <a:endParaRPr lang="nn-NO" baseline="0" dirty="0" smtClean="0"/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4E46FA-A95E-D94B-BA3B-B0281685FFA5}" type="slidenum">
              <a:rPr lang="nb-NO" smtClean="0">
                <a:solidFill>
                  <a:prstClr val="black"/>
                </a:solidFill>
              </a:rPr>
              <a:pPr/>
              <a:t>34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509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923928" y="4869160"/>
            <a:ext cx="4678288" cy="1224136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923928" y="6093296"/>
            <a:ext cx="4680520" cy="579015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71578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 txBox="1">
            <a:spLocks/>
          </p:cNvSpPr>
          <p:nvPr userDrawn="1"/>
        </p:nvSpPr>
        <p:spPr>
          <a:xfrm>
            <a:off x="1403350" y="6524625"/>
            <a:ext cx="323850" cy="263525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800" dirty="0" smtClean="0"/>
              <a:t>|</a:t>
            </a:r>
            <a:endParaRPr lang="nb-NO" sz="800" dirty="0"/>
          </a:p>
        </p:txBody>
      </p:sp>
      <p:sp>
        <p:nvSpPr>
          <p:cNvPr id="5" name="Plassholder for bunntekst 4"/>
          <p:cNvSpPr txBox="1">
            <a:spLocks/>
          </p:cNvSpPr>
          <p:nvPr userDrawn="1"/>
        </p:nvSpPr>
        <p:spPr>
          <a:xfrm>
            <a:off x="474663" y="6496050"/>
            <a:ext cx="1296987" cy="287338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dirty="0" smtClean="0">
                <a:solidFill>
                  <a:schemeClr val="tx1"/>
                </a:solidFill>
              </a:rPr>
              <a:t>ALTA KOMMUNE</a:t>
            </a: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6" name="Plassholder for dato 3"/>
          <p:cNvSpPr txBox="1">
            <a:spLocks/>
          </p:cNvSpPr>
          <p:nvPr userDrawn="1"/>
        </p:nvSpPr>
        <p:spPr>
          <a:xfrm>
            <a:off x="1565275" y="6500813"/>
            <a:ext cx="865188" cy="287337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E0318FA-2EA3-41FF-838A-D63C183106B8}" type="datetime1">
              <a:rPr lang="nb-NO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12.03.2018</a:t>
            </a:fld>
            <a:endParaRPr lang="nb-NO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Plassholder for bunntekst 4"/>
          <p:cNvSpPr txBox="1">
            <a:spLocks/>
          </p:cNvSpPr>
          <p:nvPr userDrawn="1"/>
        </p:nvSpPr>
        <p:spPr>
          <a:xfrm>
            <a:off x="7596188" y="6496050"/>
            <a:ext cx="1296987" cy="287338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F56A585-E252-47FD-9666-E723484B3FBC}" type="slidenum">
              <a:rPr lang="nb-NO" smtClean="0">
                <a:solidFill>
                  <a:schemeClr val="tx1"/>
                </a:solid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992888" cy="936104"/>
          </a:xfrm>
        </p:spPr>
        <p:txBody>
          <a:bodyPr anchor="b">
            <a:normAutofit/>
          </a:bodyPr>
          <a:lstStyle>
            <a:lvl1pPr algn="l">
              <a:defRPr sz="3600" b="0" cap="none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11560" y="1844824"/>
            <a:ext cx="7992888" cy="41044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975178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923928" y="4869160"/>
            <a:ext cx="4678288" cy="1224136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923928" y="6093296"/>
            <a:ext cx="4680520" cy="579015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41551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 txBox="1">
            <a:spLocks/>
          </p:cNvSpPr>
          <p:nvPr userDrawn="1"/>
        </p:nvSpPr>
        <p:spPr>
          <a:xfrm>
            <a:off x="1403350" y="6524625"/>
            <a:ext cx="323850" cy="263525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800" dirty="0" smtClean="0"/>
              <a:t>|</a:t>
            </a:r>
            <a:endParaRPr lang="nb-NO" sz="800" dirty="0"/>
          </a:p>
        </p:txBody>
      </p:sp>
      <p:sp>
        <p:nvSpPr>
          <p:cNvPr id="5" name="Plassholder for bunntekst 4"/>
          <p:cNvSpPr txBox="1">
            <a:spLocks/>
          </p:cNvSpPr>
          <p:nvPr userDrawn="1"/>
        </p:nvSpPr>
        <p:spPr>
          <a:xfrm>
            <a:off x="474663" y="6496050"/>
            <a:ext cx="1296987" cy="287338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dirty="0" smtClean="0"/>
              <a:t>ALTA KOMMUNE</a:t>
            </a:r>
            <a:endParaRPr lang="nb-NO" dirty="0"/>
          </a:p>
        </p:txBody>
      </p:sp>
      <p:sp>
        <p:nvSpPr>
          <p:cNvPr id="6" name="Plassholder for dato 3"/>
          <p:cNvSpPr txBox="1">
            <a:spLocks/>
          </p:cNvSpPr>
          <p:nvPr userDrawn="1"/>
        </p:nvSpPr>
        <p:spPr>
          <a:xfrm>
            <a:off x="1565275" y="6500813"/>
            <a:ext cx="865188" cy="287337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711B61C-B72F-409B-813E-293003A76855}" type="datetime1">
              <a:rPr lang="nb-NO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12.03.2018</a:t>
            </a:fld>
            <a:endParaRPr lang="nb-NO" dirty="0"/>
          </a:p>
        </p:txBody>
      </p:sp>
      <p:sp>
        <p:nvSpPr>
          <p:cNvPr id="7" name="Plassholder for bunntekst 4"/>
          <p:cNvSpPr txBox="1">
            <a:spLocks/>
          </p:cNvSpPr>
          <p:nvPr userDrawn="1"/>
        </p:nvSpPr>
        <p:spPr>
          <a:xfrm>
            <a:off x="7596188" y="6496050"/>
            <a:ext cx="1296987" cy="287338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CBB4969-3BD3-42FF-B1EC-D289B2035FDE}" type="slidenum">
              <a:rPr lang="nb-NO" smtClean="0"/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920880" cy="936104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11560" y="1844824"/>
            <a:ext cx="7920880" cy="4281339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</p:txBody>
      </p:sp>
    </p:spTree>
    <p:extLst>
      <p:ext uri="{BB962C8B-B14F-4D97-AF65-F5344CB8AC3E}">
        <p14:creationId xmlns:p14="http://schemas.microsoft.com/office/powerpoint/2010/main" val="32473589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 txBox="1">
            <a:spLocks/>
          </p:cNvSpPr>
          <p:nvPr userDrawn="1"/>
        </p:nvSpPr>
        <p:spPr>
          <a:xfrm>
            <a:off x="1403350" y="6524625"/>
            <a:ext cx="323850" cy="263525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800" dirty="0" smtClean="0"/>
              <a:t>|</a:t>
            </a:r>
            <a:endParaRPr lang="nb-NO" sz="800" dirty="0"/>
          </a:p>
        </p:txBody>
      </p:sp>
      <p:sp>
        <p:nvSpPr>
          <p:cNvPr id="5" name="Plassholder for bunntekst 4"/>
          <p:cNvSpPr txBox="1">
            <a:spLocks/>
          </p:cNvSpPr>
          <p:nvPr userDrawn="1"/>
        </p:nvSpPr>
        <p:spPr>
          <a:xfrm>
            <a:off x="474663" y="6496050"/>
            <a:ext cx="1296987" cy="287338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dirty="0" smtClean="0">
                <a:solidFill>
                  <a:schemeClr val="tx1"/>
                </a:solidFill>
              </a:rPr>
              <a:t>ALTA KOMMUNE</a:t>
            </a: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6" name="Plassholder for dato 3"/>
          <p:cNvSpPr txBox="1">
            <a:spLocks/>
          </p:cNvSpPr>
          <p:nvPr userDrawn="1"/>
        </p:nvSpPr>
        <p:spPr>
          <a:xfrm>
            <a:off x="1565275" y="6500813"/>
            <a:ext cx="865188" cy="287337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3246715-AED7-4669-BCA9-2529D8E19A04}" type="datetime1">
              <a:rPr lang="nb-NO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12.03.2018</a:t>
            </a:fld>
            <a:endParaRPr lang="nb-NO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Plassholder for bunntekst 4"/>
          <p:cNvSpPr txBox="1">
            <a:spLocks/>
          </p:cNvSpPr>
          <p:nvPr userDrawn="1"/>
        </p:nvSpPr>
        <p:spPr>
          <a:xfrm>
            <a:off x="7596188" y="6496050"/>
            <a:ext cx="1296987" cy="287338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90185AE-CC08-4924-919E-0FBBF6FED3CA}" type="slidenum">
              <a:rPr lang="nb-NO" smtClean="0">
                <a:solidFill>
                  <a:schemeClr val="tx1"/>
                </a:solid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nb-NO" dirty="0">
              <a:solidFill>
                <a:schemeClr val="tx1"/>
              </a:solidFill>
            </a:endParaRPr>
          </a:p>
        </p:txBody>
      </p:sp>
      <p:pic>
        <p:nvPicPr>
          <p:cNvPr id="8" name="Bild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0" y="4610100"/>
            <a:ext cx="27368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992888" cy="936104"/>
          </a:xfrm>
        </p:spPr>
        <p:txBody>
          <a:bodyPr anchor="b">
            <a:normAutofit/>
          </a:bodyPr>
          <a:lstStyle>
            <a:lvl1pPr algn="l">
              <a:defRPr sz="3600" b="0" cap="none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11560" y="1844824"/>
            <a:ext cx="7992888" cy="41044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002694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 txBox="1">
            <a:spLocks/>
          </p:cNvSpPr>
          <p:nvPr userDrawn="1"/>
        </p:nvSpPr>
        <p:spPr>
          <a:xfrm>
            <a:off x="1403350" y="6524625"/>
            <a:ext cx="323850" cy="263525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800" dirty="0" smtClean="0"/>
              <a:t>|</a:t>
            </a:r>
            <a:endParaRPr lang="nb-NO" sz="800" dirty="0"/>
          </a:p>
        </p:txBody>
      </p:sp>
      <p:sp>
        <p:nvSpPr>
          <p:cNvPr id="5" name="Plassholder for bunntekst 4"/>
          <p:cNvSpPr txBox="1">
            <a:spLocks/>
          </p:cNvSpPr>
          <p:nvPr userDrawn="1"/>
        </p:nvSpPr>
        <p:spPr>
          <a:xfrm>
            <a:off x="474663" y="6496050"/>
            <a:ext cx="1296987" cy="287338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dirty="0" smtClean="0">
                <a:solidFill>
                  <a:schemeClr val="tx1"/>
                </a:solidFill>
              </a:rPr>
              <a:t>ALTA KOMMUNE</a:t>
            </a: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6" name="Plassholder for dato 3"/>
          <p:cNvSpPr txBox="1">
            <a:spLocks/>
          </p:cNvSpPr>
          <p:nvPr userDrawn="1"/>
        </p:nvSpPr>
        <p:spPr>
          <a:xfrm>
            <a:off x="1565275" y="6500813"/>
            <a:ext cx="865188" cy="287337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3246715-AED7-4669-BCA9-2529D8E19A04}" type="datetime1">
              <a:rPr lang="nb-NO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12.03.2018</a:t>
            </a:fld>
            <a:endParaRPr lang="nb-NO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Plassholder for bunntekst 4"/>
          <p:cNvSpPr txBox="1">
            <a:spLocks/>
          </p:cNvSpPr>
          <p:nvPr userDrawn="1"/>
        </p:nvSpPr>
        <p:spPr>
          <a:xfrm>
            <a:off x="7596188" y="6496050"/>
            <a:ext cx="1296987" cy="287338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302702E-ED3B-4B5E-B7DE-94D1FEAD474E}" type="slidenum">
              <a:rPr lang="nb-NO" smtClean="0">
                <a:solidFill>
                  <a:schemeClr val="tx1"/>
                </a:solid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992888" cy="936104"/>
          </a:xfrm>
        </p:spPr>
        <p:txBody>
          <a:bodyPr anchor="b">
            <a:normAutofit/>
          </a:bodyPr>
          <a:lstStyle>
            <a:lvl1pPr algn="l">
              <a:defRPr sz="3600" b="0" cap="none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11560" y="1844824"/>
            <a:ext cx="7992888" cy="41044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5736571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923928" y="4869160"/>
            <a:ext cx="4678288" cy="1224136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923928" y="6093296"/>
            <a:ext cx="4680520" cy="579015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35921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 txBox="1">
            <a:spLocks/>
          </p:cNvSpPr>
          <p:nvPr userDrawn="1"/>
        </p:nvSpPr>
        <p:spPr>
          <a:xfrm>
            <a:off x="1403350" y="6524625"/>
            <a:ext cx="323850" cy="263525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800" dirty="0" smtClean="0"/>
              <a:t>|</a:t>
            </a:r>
            <a:endParaRPr lang="nb-NO" sz="800" dirty="0"/>
          </a:p>
        </p:txBody>
      </p:sp>
      <p:sp>
        <p:nvSpPr>
          <p:cNvPr id="5" name="Plassholder for bunntekst 4"/>
          <p:cNvSpPr txBox="1">
            <a:spLocks/>
          </p:cNvSpPr>
          <p:nvPr userDrawn="1"/>
        </p:nvSpPr>
        <p:spPr>
          <a:xfrm>
            <a:off x="474663" y="6496050"/>
            <a:ext cx="1296987" cy="287338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dirty="0" smtClean="0"/>
              <a:t>ALTA KOMMUNE</a:t>
            </a:r>
            <a:endParaRPr lang="nb-NO" dirty="0"/>
          </a:p>
        </p:txBody>
      </p:sp>
      <p:sp>
        <p:nvSpPr>
          <p:cNvPr id="6" name="Plassholder for dato 3"/>
          <p:cNvSpPr txBox="1">
            <a:spLocks/>
          </p:cNvSpPr>
          <p:nvPr userDrawn="1"/>
        </p:nvSpPr>
        <p:spPr>
          <a:xfrm>
            <a:off x="1565275" y="6500813"/>
            <a:ext cx="865188" cy="287337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ED09D5B-3B26-42B3-83F4-41C2B7FD1EAE}" type="datetime1">
              <a:rPr lang="nb-NO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12.03.2018</a:t>
            </a:fld>
            <a:endParaRPr lang="nb-NO" dirty="0"/>
          </a:p>
        </p:txBody>
      </p:sp>
      <p:sp>
        <p:nvSpPr>
          <p:cNvPr id="7" name="Plassholder for bunntekst 4"/>
          <p:cNvSpPr txBox="1">
            <a:spLocks/>
          </p:cNvSpPr>
          <p:nvPr userDrawn="1"/>
        </p:nvSpPr>
        <p:spPr>
          <a:xfrm>
            <a:off x="7596188" y="6496050"/>
            <a:ext cx="1296987" cy="287338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6C003D6-3441-4A31-9D52-985CFE266975}" type="slidenum">
              <a:rPr lang="nb-NO" smtClean="0"/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920880" cy="936104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11560" y="1844824"/>
            <a:ext cx="7920880" cy="4281339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</p:txBody>
      </p:sp>
    </p:spTree>
    <p:extLst>
      <p:ext uri="{BB962C8B-B14F-4D97-AF65-F5344CB8AC3E}">
        <p14:creationId xmlns:p14="http://schemas.microsoft.com/office/powerpoint/2010/main" val="38295359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 txBox="1">
            <a:spLocks/>
          </p:cNvSpPr>
          <p:nvPr userDrawn="1"/>
        </p:nvSpPr>
        <p:spPr>
          <a:xfrm>
            <a:off x="1403350" y="6524625"/>
            <a:ext cx="323850" cy="263525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800" dirty="0" smtClean="0"/>
              <a:t>|</a:t>
            </a:r>
            <a:endParaRPr lang="nb-NO" sz="800" dirty="0"/>
          </a:p>
        </p:txBody>
      </p:sp>
      <p:sp>
        <p:nvSpPr>
          <p:cNvPr id="5" name="Plassholder for bunntekst 4"/>
          <p:cNvSpPr txBox="1">
            <a:spLocks/>
          </p:cNvSpPr>
          <p:nvPr userDrawn="1"/>
        </p:nvSpPr>
        <p:spPr>
          <a:xfrm>
            <a:off x="474663" y="6496050"/>
            <a:ext cx="1296987" cy="287338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dirty="0" smtClean="0">
                <a:solidFill>
                  <a:schemeClr val="tx1"/>
                </a:solidFill>
              </a:rPr>
              <a:t>ALTA KOMMUNE</a:t>
            </a: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6" name="Plassholder for dato 3"/>
          <p:cNvSpPr txBox="1">
            <a:spLocks/>
          </p:cNvSpPr>
          <p:nvPr userDrawn="1"/>
        </p:nvSpPr>
        <p:spPr>
          <a:xfrm>
            <a:off x="1565275" y="6500813"/>
            <a:ext cx="865188" cy="287337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387AB3D-7BFF-4D00-BF29-29008AD23196}" type="datetime1">
              <a:rPr lang="nb-NO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12.03.2018</a:t>
            </a:fld>
            <a:endParaRPr lang="nb-NO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Plassholder for bunntekst 4"/>
          <p:cNvSpPr txBox="1">
            <a:spLocks/>
          </p:cNvSpPr>
          <p:nvPr userDrawn="1"/>
        </p:nvSpPr>
        <p:spPr>
          <a:xfrm>
            <a:off x="7596188" y="6496050"/>
            <a:ext cx="1296987" cy="287338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E8109C1-4B10-4D45-B103-52481009A691}" type="slidenum">
              <a:rPr lang="nb-NO" smtClean="0">
                <a:solidFill>
                  <a:schemeClr val="tx1"/>
                </a:solid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nb-NO" dirty="0">
              <a:solidFill>
                <a:schemeClr val="tx1"/>
              </a:solidFill>
            </a:endParaRPr>
          </a:p>
        </p:txBody>
      </p:sp>
      <p:pic>
        <p:nvPicPr>
          <p:cNvPr id="8" name="Bild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0" y="4610100"/>
            <a:ext cx="27368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992888" cy="936104"/>
          </a:xfrm>
        </p:spPr>
        <p:txBody>
          <a:bodyPr anchor="b">
            <a:normAutofit/>
          </a:bodyPr>
          <a:lstStyle>
            <a:lvl1pPr algn="l">
              <a:defRPr sz="3600" b="0" cap="none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11560" y="1844824"/>
            <a:ext cx="7992888" cy="41044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7446303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 txBox="1">
            <a:spLocks/>
          </p:cNvSpPr>
          <p:nvPr userDrawn="1"/>
        </p:nvSpPr>
        <p:spPr>
          <a:xfrm>
            <a:off x="1403350" y="6524625"/>
            <a:ext cx="323850" cy="263525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800" dirty="0" smtClean="0"/>
              <a:t>|</a:t>
            </a:r>
            <a:endParaRPr lang="nb-NO" sz="800" dirty="0"/>
          </a:p>
        </p:txBody>
      </p:sp>
      <p:sp>
        <p:nvSpPr>
          <p:cNvPr id="5" name="Plassholder for bunntekst 4"/>
          <p:cNvSpPr txBox="1">
            <a:spLocks/>
          </p:cNvSpPr>
          <p:nvPr userDrawn="1"/>
        </p:nvSpPr>
        <p:spPr>
          <a:xfrm>
            <a:off x="474663" y="6496050"/>
            <a:ext cx="1296987" cy="287338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dirty="0" smtClean="0">
                <a:solidFill>
                  <a:schemeClr val="tx1"/>
                </a:solidFill>
              </a:rPr>
              <a:t>ALTA KOMMUNE</a:t>
            </a: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6" name="Plassholder for dato 3"/>
          <p:cNvSpPr txBox="1">
            <a:spLocks/>
          </p:cNvSpPr>
          <p:nvPr userDrawn="1"/>
        </p:nvSpPr>
        <p:spPr>
          <a:xfrm>
            <a:off x="1565275" y="6500813"/>
            <a:ext cx="865188" cy="287337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387AB3D-7BFF-4D00-BF29-29008AD23196}" type="datetime1">
              <a:rPr lang="nb-NO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12.03.2018</a:t>
            </a:fld>
            <a:endParaRPr lang="nb-NO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Plassholder for bunntekst 4"/>
          <p:cNvSpPr txBox="1">
            <a:spLocks/>
          </p:cNvSpPr>
          <p:nvPr userDrawn="1"/>
        </p:nvSpPr>
        <p:spPr>
          <a:xfrm>
            <a:off x="7596188" y="6496050"/>
            <a:ext cx="1296987" cy="287338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0B159E8-981C-428E-8C7F-AEF2B83D3CF9}" type="slidenum">
              <a:rPr lang="nb-NO" smtClean="0">
                <a:solidFill>
                  <a:schemeClr val="tx1"/>
                </a:solid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992888" cy="936104"/>
          </a:xfrm>
        </p:spPr>
        <p:txBody>
          <a:bodyPr anchor="b">
            <a:normAutofit/>
          </a:bodyPr>
          <a:lstStyle>
            <a:lvl1pPr algn="l">
              <a:defRPr sz="3600" b="0" cap="none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11560" y="1844824"/>
            <a:ext cx="7992888" cy="41044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9426566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923928" y="4869160"/>
            <a:ext cx="4678288" cy="1224136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923928" y="6093296"/>
            <a:ext cx="4680520" cy="579015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52834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innhol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 txBox="1">
            <a:spLocks/>
          </p:cNvSpPr>
          <p:nvPr userDrawn="1"/>
        </p:nvSpPr>
        <p:spPr>
          <a:xfrm>
            <a:off x="1403350" y="6524625"/>
            <a:ext cx="323850" cy="263525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800" dirty="0" smtClean="0"/>
              <a:t>|</a:t>
            </a:r>
            <a:endParaRPr lang="nb-NO" sz="800" dirty="0"/>
          </a:p>
        </p:txBody>
      </p:sp>
      <p:sp>
        <p:nvSpPr>
          <p:cNvPr id="5" name="Plassholder for bunntekst 4"/>
          <p:cNvSpPr txBox="1">
            <a:spLocks/>
          </p:cNvSpPr>
          <p:nvPr userDrawn="1"/>
        </p:nvSpPr>
        <p:spPr>
          <a:xfrm>
            <a:off x="474663" y="6496050"/>
            <a:ext cx="1296987" cy="287338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dirty="0" smtClean="0"/>
              <a:t>ALTA KOMMUNE</a:t>
            </a:r>
            <a:endParaRPr lang="nb-NO" dirty="0"/>
          </a:p>
        </p:txBody>
      </p:sp>
      <p:sp>
        <p:nvSpPr>
          <p:cNvPr id="6" name="Plassholder for dato 3"/>
          <p:cNvSpPr txBox="1">
            <a:spLocks/>
          </p:cNvSpPr>
          <p:nvPr userDrawn="1"/>
        </p:nvSpPr>
        <p:spPr>
          <a:xfrm>
            <a:off x="1565275" y="6500813"/>
            <a:ext cx="865188" cy="287337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C588C4D-3E53-4F50-B6B4-9056A5E09AF2}" type="datetime1">
              <a:rPr lang="nb-NO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12.03.2018</a:t>
            </a:fld>
            <a:endParaRPr lang="nb-NO" dirty="0"/>
          </a:p>
        </p:txBody>
      </p:sp>
      <p:sp>
        <p:nvSpPr>
          <p:cNvPr id="7" name="Plassholder for bunntekst 4"/>
          <p:cNvSpPr txBox="1">
            <a:spLocks/>
          </p:cNvSpPr>
          <p:nvPr userDrawn="1"/>
        </p:nvSpPr>
        <p:spPr>
          <a:xfrm>
            <a:off x="7596188" y="6496050"/>
            <a:ext cx="1296987" cy="287338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B0D13F9-52DE-4241-A277-FA5B3703D8DE}" type="slidenum">
              <a:rPr lang="nb-NO" smtClean="0"/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920880" cy="936104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11560" y="1844824"/>
            <a:ext cx="7920880" cy="4281339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</p:txBody>
      </p:sp>
    </p:spTree>
    <p:extLst>
      <p:ext uri="{BB962C8B-B14F-4D97-AF65-F5344CB8AC3E}">
        <p14:creationId xmlns:p14="http://schemas.microsoft.com/office/powerpoint/2010/main" val="16034258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 txBox="1">
            <a:spLocks/>
          </p:cNvSpPr>
          <p:nvPr userDrawn="1"/>
        </p:nvSpPr>
        <p:spPr>
          <a:xfrm>
            <a:off x="1403350" y="6524625"/>
            <a:ext cx="323850" cy="263525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800" dirty="0" smtClean="0"/>
              <a:t>|</a:t>
            </a:r>
            <a:endParaRPr lang="nb-NO" sz="800" dirty="0"/>
          </a:p>
        </p:txBody>
      </p:sp>
      <p:sp>
        <p:nvSpPr>
          <p:cNvPr id="5" name="Plassholder for bunntekst 4"/>
          <p:cNvSpPr txBox="1">
            <a:spLocks/>
          </p:cNvSpPr>
          <p:nvPr userDrawn="1"/>
        </p:nvSpPr>
        <p:spPr>
          <a:xfrm>
            <a:off x="474663" y="6496050"/>
            <a:ext cx="1296987" cy="287338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dirty="0" smtClean="0"/>
              <a:t>ALTA KOMMUNE</a:t>
            </a:r>
            <a:endParaRPr lang="nb-NO" dirty="0"/>
          </a:p>
        </p:txBody>
      </p:sp>
      <p:sp>
        <p:nvSpPr>
          <p:cNvPr id="6" name="Plassholder for dato 3"/>
          <p:cNvSpPr txBox="1">
            <a:spLocks/>
          </p:cNvSpPr>
          <p:nvPr userDrawn="1"/>
        </p:nvSpPr>
        <p:spPr>
          <a:xfrm>
            <a:off x="1565275" y="6500813"/>
            <a:ext cx="865188" cy="287337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87D45A7-12D4-467D-B3AD-0B85C473198E}" type="datetime1">
              <a:rPr lang="nb-NO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12.03.2018</a:t>
            </a:fld>
            <a:endParaRPr lang="nb-NO" dirty="0"/>
          </a:p>
        </p:txBody>
      </p:sp>
      <p:sp>
        <p:nvSpPr>
          <p:cNvPr id="7" name="Plassholder for bunntekst 4"/>
          <p:cNvSpPr txBox="1">
            <a:spLocks/>
          </p:cNvSpPr>
          <p:nvPr userDrawn="1"/>
        </p:nvSpPr>
        <p:spPr>
          <a:xfrm>
            <a:off x="7596188" y="6496050"/>
            <a:ext cx="1296987" cy="287338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78E2550-51F8-4743-BC50-C8816C8CC3C7}" type="slidenum">
              <a:rPr lang="nb-NO" smtClean="0"/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920880" cy="936104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11560" y="1844824"/>
            <a:ext cx="7920880" cy="4281339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</p:txBody>
      </p:sp>
    </p:spTree>
    <p:extLst>
      <p:ext uri="{BB962C8B-B14F-4D97-AF65-F5344CB8AC3E}">
        <p14:creationId xmlns:p14="http://schemas.microsoft.com/office/powerpoint/2010/main" val="33992821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 txBox="1">
            <a:spLocks/>
          </p:cNvSpPr>
          <p:nvPr userDrawn="1"/>
        </p:nvSpPr>
        <p:spPr>
          <a:xfrm>
            <a:off x="1403350" y="6524625"/>
            <a:ext cx="323850" cy="263525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800" dirty="0" smtClean="0"/>
              <a:t>|</a:t>
            </a:r>
            <a:endParaRPr lang="nb-NO" sz="800" dirty="0"/>
          </a:p>
        </p:txBody>
      </p:sp>
      <p:sp>
        <p:nvSpPr>
          <p:cNvPr id="5" name="Plassholder for bunntekst 4"/>
          <p:cNvSpPr txBox="1">
            <a:spLocks/>
          </p:cNvSpPr>
          <p:nvPr userDrawn="1"/>
        </p:nvSpPr>
        <p:spPr>
          <a:xfrm>
            <a:off x="474663" y="6496050"/>
            <a:ext cx="1296987" cy="287338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dirty="0" smtClean="0">
                <a:solidFill>
                  <a:schemeClr val="tx1"/>
                </a:solidFill>
              </a:rPr>
              <a:t>ALTA KOMMUNE</a:t>
            </a: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6" name="Plassholder for dato 3"/>
          <p:cNvSpPr txBox="1">
            <a:spLocks/>
          </p:cNvSpPr>
          <p:nvPr userDrawn="1"/>
        </p:nvSpPr>
        <p:spPr>
          <a:xfrm>
            <a:off x="1565275" y="6500813"/>
            <a:ext cx="865188" cy="287337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4C9BBF6-C156-4608-AE40-2B05E6F747F0}" type="datetime1">
              <a:rPr lang="nb-NO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12.03.2018</a:t>
            </a:fld>
            <a:endParaRPr lang="nb-NO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Plassholder for bunntekst 4"/>
          <p:cNvSpPr txBox="1">
            <a:spLocks/>
          </p:cNvSpPr>
          <p:nvPr userDrawn="1"/>
        </p:nvSpPr>
        <p:spPr>
          <a:xfrm>
            <a:off x="7596188" y="6496050"/>
            <a:ext cx="1296987" cy="287338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65056BA-8C50-4F33-B778-A46A16E24B54}" type="slidenum">
              <a:rPr lang="nb-NO" smtClean="0">
                <a:solidFill>
                  <a:schemeClr val="tx1"/>
                </a:solid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nb-NO" dirty="0">
              <a:solidFill>
                <a:schemeClr val="tx1"/>
              </a:solidFill>
            </a:endParaRPr>
          </a:p>
        </p:txBody>
      </p:sp>
      <p:pic>
        <p:nvPicPr>
          <p:cNvPr id="8" name="Bild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0" y="4610100"/>
            <a:ext cx="27368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992888" cy="936104"/>
          </a:xfrm>
        </p:spPr>
        <p:txBody>
          <a:bodyPr anchor="b">
            <a:normAutofit/>
          </a:bodyPr>
          <a:lstStyle>
            <a:lvl1pPr algn="l">
              <a:defRPr sz="3600" b="0" cap="none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11560" y="1844824"/>
            <a:ext cx="7992888" cy="41044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6625909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 txBox="1">
            <a:spLocks/>
          </p:cNvSpPr>
          <p:nvPr userDrawn="1"/>
        </p:nvSpPr>
        <p:spPr>
          <a:xfrm>
            <a:off x="1403350" y="6524625"/>
            <a:ext cx="323850" cy="263525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800" dirty="0" smtClean="0"/>
              <a:t>|</a:t>
            </a:r>
            <a:endParaRPr lang="nb-NO" sz="800" dirty="0"/>
          </a:p>
        </p:txBody>
      </p:sp>
      <p:sp>
        <p:nvSpPr>
          <p:cNvPr id="5" name="Plassholder for bunntekst 4"/>
          <p:cNvSpPr txBox="1">
            <a:spLocks/>
          </p:cNvSpPr>
          <p:nvPr userDrawn="1"/>
        </p:nvSpPr>
        <p:spPr>
          <a:xfrm>
            <a:off x="474663" y="6496050"/>
            <a:ext cx="1296987" cy="287338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dirty="0" smtClean="0">
                <a:solidFill>
                  <a:schemeClr val="tx1"/>
                </a:solidFill>
              </a:rPr>
              <a:t>ALTA KOMMUNE</a:t>
            </a: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6" name="Plassholder for dato 3"/>
          <p:cNvSpPr txBox="1">
            <a:spLocks/>
          </p:cNvSpPr>
          <p:nvPr userDrawn="1"/>
        </p:nvSpPr>
        <p:spPr>
          <a:xfrm>
            <a:off x="1565275" y="6500813"/>
            <a:ext cx="865188" cy="287337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4C9BBF6-C156-4608-AE40-2B05E6F747F0}" type="datetime1">
              <a:rPr lang="nb-NO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12.03.2018</a:t>
            </a:fld>
            <a:endParaRPr lang="nb-NO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Plassholder for bunntekst 4"/>
          <p:cNvSpPr txBox="1">
            <a:spLocks/>
          </p:cNvSpPr>
          <p:nvPr userDrawn="1"/>
        </p:nvSpPr>
        <p:spPr>
          <a:xfrm>
            <a:off x="7596188" y="6496050"/>
            <a:ext cx="1296987" cy="287338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514B88B-B5F5-4373-948F-8038D7F7F23A}" type="slidenum">
              <a:rPr lang="nb-NO" smtClean="0">
                <a:solidFill>
                  <a:schemeClr val="tx1"/>
                </a:solid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992888" cy="936104"/>
          </a:xfrm>
        </p:spPr>
        <p:txBody>
          <a:bodyPr anchor="b">
            <a:normAutofit/>
          </a:bodyPr>
          <a:lstStyle>
            <a:lvl1pPr algn="l">
              <a:defRPr sz="3600" b="0" cap="none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11560" y="1844824"/>
            <a:ext cx="7992888" cy="41044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4692148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923928" y="4869160"/>
            <a:ext cx="4678288" cy="1224136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923928" y="6093296"/>
            <a:ext cx="4680520" cy="579015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662639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 txBox="1">
            <a:spLocks/>
          </p:cNvSpPr>
          <p:nvPr userDrawn="1"/>
        </p:nvSpPr>
        <p:spPr>
          <a:xfrm>
            <a:off x="1403350" y="6524625"/>
            <a:ext cx="323850" cy="263525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800" dirty="0" smtClean="0"/>
              <a:t>|</a:t>
            </a:r>
            <a:endParaRPr lang="nb-NO" sz="800" dirty="0"/>
          </a:p>
        </p:txBody>
      </p:sp>
      <p:sp>
        <p:nvSpPr>
          <p:cNvPr id="5" name="Plassholder for bunntekst 4"/>
          <p:cNvSpPr txBox="1">
            <a:spLocks/>
          </p:cNvSpPr>
          <p:nvPr userDrawn="1"/>
        </p:nvSpPr>
        <p:spPr>
          <a:xfrm>
            <a:off x="474663" y="6496050"/>
            <a:ext cx="1296987" cy="287338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dirty="0" smtClean="0"/>
              <a:t>ALTA KOMMUNE</a:t>
            </a:r>
            <a:endParaRPr lang="nb-NO" dirty="0"/>
          </a:p>
        </p:txBody>
      </p:sp>
      <p:sp>
        <p:nvSpPr>
          <p:cNvPr id="6" name="Plassholder for dato 3"/>
          <p:cNvSpPr txBox="1">
            <a:spLocks/>
          </p:cNvSpPr>
          <p:nvPr userDrawn="1"/>
        </p:nvSpPr>
        <p:spPr>
          <a:xfrm>
            <a:off x="1565275" y="6500813"/>
            <a:ext cx="865188" cy="287337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B54DE32-A3CF-4524-AB1E-22D3BC77B349}" type="datetime1">
              <a:rPr lang="nb-NO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12.03.2018</a:t>
            </a:fld>
            <a:endParaRPr lang="nb-NO" dirty="0"/>
          </a:p>
        </p:txBody>
      </p:sp>
      <p:sp>
        <p:nvSpPr>
          <p:cNvPr id="7" name="Plassholder for bunntekst 4"/>
          <p:cNvSpPr txBox="1">
            <a:spLocks/>
          </p:cNvSpPr>
          <p:nvPr userDrawn="1"/>
        </p:nvSpPr>
        <p:spPr>
          <a:xfrm>
            <a:off x="7596188" y="6496050"/>
            <a:ext cx="1296987" cy="287338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4B367A0-EA72-4F2E-B277-0CA2E27750BC}" type="slidenum">
              <a:rPr lang="nb-NO" smtClean="0"/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920880" cy="936104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11560" y="1844824"/>
            <a:ext cx="7920880" cy="4281339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</p:txBody>
      </p:sp>
    </p:spTree>
    <p:extLst>
      <p:ext uri="{BB962C8B-B14F-4D97-AF65-F5344CB8AC3E}">
        <p14:creationId xmlns:p14="http://schemas.microsoft.com/office/powerpoint/2010/main" val="159798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 txBox="1">
            <a:spLocks/>
          </p:cNvSpPr>
          <p:nvPr userDrawn="1"/>
        </p:nvSpPr>
        <p:spPr>
          <a:xfrm>
            <a:off x="1403350" y="6524625"/>
            <a:ext cx="323850" cy="263525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800" dirty="0" smtClean="0"/>
              <a:t>|</a:t>
            </a:r>
            <a:endParaRPr lang="nb-NO" sz="800" dirty="0"/>
          </a:p>
        </p:txBody>
      </p:sp>
      <p:sp>
        <p:nvSpPr>
          <p:cNvPr id="5" name="Plassholder for bunntekst 4"/>
          <p:cNvSpPr txBox="1">
            <a:spLocks/>
          </p:cNvSpPr>
          <p:nvPr userDrawn="1"/>
        </p:nvSpPr>
        <p:spPr>
          <a:xfrm>
            <a:off x="474663" y="6496050"/>
            <a:ext cx="1296987" cy="287338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dirty="0" smtClean="0">
                <a:solidFill>
                  <a:schemeClr val="tx1"/>
                </a:solidFill>
              </a:rPr>
              <a:t>ALTA KOMMUNE</a:t>
            </a: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6" name="Plassholder for dato 3"/>
          <p:cNvSpPr txBox="1">
            <a:spLocks/>
          </p:cNvSpPr>
          <p:nvPr userDrawn="1"/>
        </p:nvSpPr>
        <p:spPr>
          <a:xfrm>
            <a:off x="1565275" y="6500813"/>
            <a:ext cx="865188" cy="287337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E5559CC-0814-4767-8CA7-FE5B2A42DB07}" type="datetime1">
              <a:rPr lang="nb-NO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12.03.2018</a:t>
            </a:fld>
            <a:endParaRPr lang="nb-NO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Plassholder for bunntekst 4"/>
          <p:cNvSpPr txBox="1">
            <a:spLocks/>
          </p:cNvSpPr>
          <p:nvPr userDrawn="1"/>
        </p:nvSpPr>
        <p:spPr>
          <a:xfrm>
            <a:off x="7596188" y="6496050"/>
            <a:ext cx="1296987" cy="287338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6829966-893F-4886-A35F-A85D9B126E46}" type="slidenum">
              <a:rPr lang="nb-NO" smtClean="0">
                <a:solidFill>
                  <a:schemeClr val="tx1"/>
                </a:solid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nb-NO" dirty="0">
              <a:solidFill>
                <a:schemeClr val="tx1"/>
              </a:solidFill>
            </a:endParaRPr>
          </a:p>
        </p:txBody>
      </p:sp>
      <p:pic>
        <p:nvPicPr>
          <p:cNvPr id="8" name="Bild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0" y="4610100"/>
            <a:ext cx="27368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992888" cy="936104"/>
          </a:xfrm>
        </p:spPr>
        <p:txBody>
          <a:bodyPr anchor="b">
            <a:normAutofit/>
          </a:bodyPr>
          <a:lstStyle>
            <a:lvl1pPr algn="l">
              <a:defRPr sz="3600" b="0" cap="none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11560" y="1844824"/>
            <a:ext cx="7992888" cy="41044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6273828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923928" y="4869160"/>
            <a:ext cx="4678288" cy="1224136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923928" y="6093296"/>
            <a:ext cx="4680520" cy="579015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823750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 txBox="1">
            <a:spLocks/>
          </p:cNvSpPr>
          <p:nvPr userDrawn="1"/>
        </p:nvSpPr>
        <p:spPr>
          <a:xfrm>
            <a:off x="1403350" y="6524625"/>
            <a:ext cx="323850" cy="263525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800" dirty="0" smtClean="0"/>
              <a:t>|</a:t>
            </a:r>
            <a:endParaRPr lang="nb-NO" sz="800" dirty="0"/>
          </a:p>
        </p:txBody>
      </p:sp>
      <p:sp>
        <p:nvSpPr>
          <p:cNvPr id="5" name="Plassholder for bunntekst 4"/>
          <p:cNvSpPr txBox="1">
            <a:spLocks/>
          </p:cNvSpPr>
          <p:nvPr userDrawn="1"/>
        </p:nvSpPr>
        <p:spPr>
          <a:xfrm>
            <a:off x="474663" y="6496050"/>
            <a:ext cx="1296987" cy="287338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dirty="0" smtClean="0"/>
              <a:t>ALTA KOMMUNE</a:t>
            </a:r>
            <a:endParaRPr lang="nb-NO" dirty="0"/>
          </a:p>
        </p:txBody>
      </p:sp>
      <p:sp>
        <p:nvSpPr>
          <p:cNvPr id="6" name="Plassholder for dato 3"/>
          <p:cNvSpPr txBox="1">
            <a:spLocks/>
          </p:cNvSpPr>
          <p:nvPr userDrawn="1"/>
        </p:nvSpPr>
        <p:spPr>
          <a:xfrm>
            <a:off x="1565275" y="6500813"/>
            <a:ext cx="865188" cy="287337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CE79ABA-0814-471B-9438-9C3CBA694A6A}" type="datetime1">
              <a:rPr lang="nb-NO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12.03.2018</a:t>
            </a:fld>
            <a:endParaRPr lang="nb-NO" dirty="0"/>
          </a:p>
        </p:txBody>
      </p:sp>
      <p:sp>
        <p:nvSpPr>
          <p:cNvPr id="7" name="Plassholder for bunntekst 4"/>
          <p:cNvSpPr txBox="1">
            <a:spLocks/>
          </p:cNvSpPr>
          <p:nvPr userDrawn="1"/>
        </p:nvSpPr>
        <p:spPr>
          <a:xfrm>
            <a:off x="7596188" y="6496050"/>
            <a:ext cx="1296987" cy="287338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135BB40-FA96-4060-B91A-0270C77040B5}" type="slidenum">
              <a:rPr lang="nb-NO" smtClean="0"/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920880" cy="936104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11560" y="1844824"/>
            <a:ext cx="7920880" cy="4281339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</p:txBody>
      </p:sp>
    </p:spTree>
    <p:extLst>
      <p:ext uri="{BB962C8B-B14F-4D97-AF65-F5344CB8AC3E}">
        <p14:creationId xmlns:p14="http://schemas.microsoft.com/office/powerpoint/2010/main" val="12976324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 txBox="1">
            <a:spLocks/>
          </p:cNvSpPr>
          <p:nvPr userDrawn="1"/>
        </p:nvSpPr>
        <p:spPr>
          <a:xfrm>
            <a:off x="1403350" y="6524625"/>
            <a:ext cx="323850" cy="263525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800" dirty="0" smtClean="0"/>
              <a:t>|</a:t>
            </a:r>
            <a:endParaRPr lang="nb-NO" sz="800" dirty="0"/>
          </a:p>
        </p:txBody>
      </p:sp>
      <p:sp>
        <p:nvSpPr>
          <p:cNvPr id="5" name="Plassholder for bunntekst 4"/>
          <p:cNvSpPr txBox="1">
            <a:spLocks/>
          </p:cNvSpPr>
          <p:nvPr userDrawn="1"/>
        </p:nvSpPr>
        <p:spPr>
          <a:xfrm>
            <a:off x="474663" y="6496050"/>
            <a:ext cx="1296987" cy="287338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dirty="0" smtClean="0">
                <a:solidFill>
                  <a:schemeClr val="tx1"/>
                </a:solidFill>
              </a:rPr>
              <a:t>ALTA KOMMUNE</a:t>
            </a: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6" name="Plassholder for dato 3"/>
          <p:cNvSpPr txBox="1">
            <a:spLocks/>
          </p:cNvSpPr>
          <p:nvPr userDrawn="1"/>
        </p:nvSpPr>
        <p:spPr>
          <a:xfrm>
            <a:off x="1565275" y="6500813"/>
            <a:ext cx="865188" cy="287337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3F953F0-A6F0-4CF1-AD19-6826AD1450DA}" type="datetime1">
              <a:rPr lang="nb-NO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12.03.2018</a:t>
            </a:fld>
            <a:endParaRPr lang="nb-NO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Plassholder for bunntekst 4"/>
          <p:cNvSpPr txBox="1">
            <a:spLocks/>
          </p:cNvSpPr>
          <p:nvPr userDrawn="1"/>
        </p:nvSpPr>
        <p:spPr>
          <a:xfrm>
            <a:off x="7596188" y="6496050"/>
            <a:ext cx="1296987" cy="287338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74AADD1-C451-4857-99CA-896A5290F87F}" type="slidenum">
              <a:rPr lang="nb-NO" smtClean="0">
                <a:solidFill>
                  <a:schemeClr val="tx1"/>
                </a:solid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nb-NO" dirty="0">
              <a:solidFill>
                <a:schemeClr val="tx1"/>
              </a:solidFill>
            </a:endParaRPr>
          </a:p>
        </p:txBody>
      </p:sp>
      <p:pic>
        <p:nvPicPr>
          <p:cNvPr id="8" name="Bild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0" y="4610100"/>
            <a:ext cx="27368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992888" cy="936104"/>
          </a:xfrm>
        </p:spPr>
        <p:txBody>
          <a:bodyPr anchor="b">
            <a:normAutofit/>
          </a:bodyPr>
          <a:lstStyle>
            <a:lvl1pPr algn="l">
              <a:defRPr sz="3600" b="0" cap="none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11560" y="1844824"/>
            <a:ext cx="7992888" cy="41044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997078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 txBox="1">
            <a:spLocks/>
          </p:cNvSpPr>
          <p:nvPr userDrawn="1"/>
        </p:nvSpPr>
        <p:spPr>
          <a:xfrm>
            <a:off x="1403350" y="6524625"/>
            <a:ext cx="323850" cy="263525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800" dirty="0" smtClean="0"/>
              <a:t>|</a:t>
            </a:r>
            <a:endParaRPr lang="nb-NO" sz="800" dirty="0"/>
          </a:p>
        </p:txBody>
      </p:sp>
      <p:sp>
        <p:nvSpPr>
          <p:cNvPr id="5" name="Plassholder for bunntekst 4"/>
          <p:cNvSpPr txBox="1">
            <a:spLocks/>
          </p:cNvSpPr>
          <p:nvPr userDrawn="1"/>
        </p:nvSpPr>
        <p:spPr>
          <a:xfrm>
            <a:off x="474663" y="6496050"/>
            <a:ext cx="1296987" cy="287338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dirty="0" smtClean="0">
                <a:solidFill>
                  <a:schemeClr val="tx1"/>
                </a:solidFill>
              </a:rPr>
              <a:t>ALTA KOMMUNE</a:t>
            </a: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6" name="Plassholder for dato 3"/>
          <p:cNvSpPr txBox="1">
            <a:spLocks/>
          </p:cNvSpPr>
          <p:nvPr userDrawn="1"/>
        </p:nvSpPr>
        <p:spPr>
          <a:xfrm>
            <a:off x="1565275" y="6500813"/>
            <a:ext cx="865188" cy="287337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3F953F0-A6F0-4CF1-AD19-6826AD1450DA}" type="datetime1">
              <a:rPr lang="nb-NO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12.03.2018</a:t>
            </a:fld>
            <a:endParaRPr lang="nb-NO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Plassholder for bunntekst 4"/>
          <p:cNvSpPr txBox="1">
            <a:spLocks/>
          </p:cNvSpPr>
          <p:nvPr userDrawn="1"/>
        </p:nvSpPr>
        <p:spPr>
          <a:xfrm>
            <a:off x="7596188" y="6496050"/>
            <a:ext cx="1296987" cy="287338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884DDA40-BCA2-49EF-81FD-6B074AF427C7}" type="slidenum">
              <a:rPr lang="nb-NO" smtClean="0">
                <a:solidFill>
                  <a:schemeClr val="tx1"/>
                </a:solid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992888" cy="936104"/>
          </a:xfrm>
        </p:spPr>
        <p:txBody>
          <a:bodyPr anchor="b">
            <a:normAutofit/>
          </a:bodyPr>
          <a:lstStyle>
            <a:lvl1pPr algn="l">
              <a:defRPr sz="3600" b="0" cap="none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11560" y="1844824"/>
            <a:ext cx="7992888" cy="41044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056462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 txBox="1">
            <a:spLocks/>
          </p:cNvSpPr>
          <p:nvPr userDrawn="1"/>
        </p:nvSpPr>
        <p:spPr>
          <a:xfrm>
            <a:off x="1403350" y="6524625"/>
            <a:ext cx="323850" cy="263525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800" dirty="0" smtClean="0"/>
              <a:t>|</a:t>
            </a:r>
            <a:endParaRPr lang="nb-NO" sz="800" dirty="0"/>
          </a:p>
        </p:txBody>
      </p:sp>
      <p:sp>
        <p:nvSpPr>
          <p:cNvPr id="5" name="Plassholder for bunntekst 4"/>
          <p:cNvSpPr txBox="1">
            <a:spLocks/>
          </p:cNvSpPr>
          <p:nvPr userDrawn="1"/>
        </p:nvSpPr>
        <p:spPr>
          <a:xfrm>
            <a:off x="474663" y="6496050"/>
            <a:ext cx="1296987" cy="287338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dirty="0" smtClean="0">
                <a:solidFill>
                  <a:schemeClr val="tx1"/>
                </a:solidFill>
              </a:rPr>
              <a:t>ALTA KOMMUNE</a:t>
            </a: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6" name="Plassholder for dato 3"/>
          <p:cNvSpPr txBox="1">
            <a:spLocks/>
          </p:cNvSpPr>
          <p:nvPr userDrawn="1"/>
        </p:nvSpPr>
        <p:spPr>
          <a:xfrm>
            <a:off x="1565275" y="6500813"/>
            <a:ext cx="865188" cy="287337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A23A639-374A-4D0A-8921-FA0E55D24974}" type="datetime1">
              <a:rPr lang="nb-NO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12.03.2018</a:t>
            </a:fld>
            <a:endParaRPr lang="nb-NO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Plassholder for bunntekst 4"/>
          <p:cNvSpPr txBox="1">
            <a:spLocks/>
          </p:cNvSpPr>
          <p:nvPr userDrawn="1"/>
        </p:nvSpPr>
        <p:spPr>
          <a:xfrm>
            <a:off x="7596188" y="6496050"/>
            <a:ext cx="1296987" cy="287338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CDA994A-E9A5-49E1-B421-013DECC07F28}" type="slidenum">
              <a:rPr lang="nb-NO" smtClean="0">
                <a:solidFill>
                  <a:schemeClr val="tx1"/>
                </a:solid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nb-NO" dirty="0">
              <a:solidFill>
                <a:schemeClr val="tx1"/>
              </a:solidFill>
            </a:endParaRPr>
          </a:p>
        </p:txBody>
      </p:sp>
      <p:pic>
        <p:nvPicPr>
          <p:cNvPr id="8" name="Bild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0" y="4610100"/>
            <a:ext cx="27368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992888" cy="936104"/>
          </a:xfrm>
        </p:spPr>
        <p:txBody>
          <a:bodyPr anchor="b">
            <a:normAutofit/>
          </a:bodyPr>
          <a:lstStyle>
            <a:lvl1pPr algn="l">
              <a:defRPr sz="3600" b="0" cap="none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11560" y="1844824"/>
            <a:ext cx="7992888" cy="41044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0872830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923928" y="4869160"/>
            <a:ext cx="4678288" cy="1224136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923928" y="6093296"/>
            <a:ext cx="4680520" cy="579015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037728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innhol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 txBox="1">
            <a:spLocks/>
          </p:cNvSpPr>
          <p:nvPr userDrawn="1"/>
        </p:nvSpPr>
        <p:spPr>
          <a:xfrm>
            <a:off x="1403350" y="6524625"/>
            <a:ext cx="323850" cy="263525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800" dirty="0" smtClean="0"/>
              <a:t>|</a:t>
            </a:r>
            <a:endParaRPr lang="nb-NO" sz="800" dirty="0"/>
          </a:p>
        </p:txBody>
      </p:sp>
      <p:sp>
        <p:nvSpPr>
          <p:cNvPr id="5" name="Plassholder for bunntekst 4"/>
          <p:cNvSpPr txBox="1">
            <a:spLocks/>
          </p:cNvSpPr>
          <p:nvPr userDrawn="1"/>
        </p:nvSpPr>
        <p:spPr>
          <a:xfrm>
            <a:off x="474663" y="6496050"/>
            <a:ext cx="1296987" cy="287338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dirty="0" smtClean="0"/>
              <a:t>ALTA KOMMUNE</a:t>
            </a:r>
            <a:endParaRPr lang="nb-NO" dirty="0"/>
          </a:p>
        </p:txBody>
      </p:sp>
      <p:sp>
        <p:nvSpPr>
          <p:cNvPr id="6" name="Plassholder for dato 3"/>
          <p:cNvSpPr txBox="1">
            <a:spLocks/>
          </p:cNvSpPr>
          <p:nvPr userDrawn="1"/>
        </p:nvSpPr>
        <p:spPr>
          <a:xfrm>
            <a:off x="1565275" y="6500813"/>
            <a:ext cx="865188" cy="287337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8A4955F-E458-4B0C-80CF-45B00703533B}" type="datetime1">
              <a:rPr lang="nb-NO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12.03.2018</a:t>
            </a:fld>
            <a:endParaRPr lang="nb-NO" dirty="0"/>
          </a:p>
        </p:txBody>
      </p:sp>
      <p:sp>
        <p:nvSpPr>
          <p:cNvPr id="7" name="Plassholder for bunntekst 4"/>
          <p:cNvSpPr txBox="1">
            <a:spLocks/>
          </p:cNvSpPr>
          <p:nvPr userDrawn="1"/>
        </p:nvSpPr>
        <p:spPr>
          <a:xfrm>
            <a:off x="7596188" y="6496050"/>
            <a:ext cx="1296987" cy="287338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C790AE6-3CE3-4A31-ACAC-E10442C55505}" type="slidenum">
              <a:rPr lang="nb-NO" smtClean="0"/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920880" cy="936104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11560" y="1844824"/>
            <a:ext cx="7920880" cy="4281339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</p:txBody>
      </p:sp>
    </p:spTree>
    <p:extLst>
      <p:ext uri="{BB962C8B-B14F-4D97-AF65-F5344CB8AC3E}">
        <p14:creationId xmlns:p14="http://schemas.microsoft.com/office/powerpoint/2010/main" val="23400802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 txBox="1">
            <a:spLocks/>
          </p:cNvSpPr>
          <p:nvPr userDrawn="1"/>
        </p:nvSpPr>
        <p:spPr>
          <a:xfrm>
            <a:off x="1403350" y="6524625"/>
            <a:ext cx="323850" cy="263525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800" dirty="0" smtClean="0"/>
              <a:t>|</a:t>
            </a:r>
            <a:endParaRPr lang="nb-NO" sz="800" dirty="0"/>
          </a:p>
        </p:txBody>
      </p:sp>
      <p:sp>
        <p:nvSpPr>
          <p:cNvPr id="5" name="Plassholder for bunntekst 4"/>
          <p:cNvSpPr txBox="1">
            <a:spLocks/>
          </p:cNvSpPr>
          <p:nvPr userDrawn="1"/>
        </p:nvSpPr>
        <p:spPr>
          <a:xfrm>
            <a:off x="474663" y="6496050"/>
            <a:ext cx="1296987" cy="287338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dirty="0" smtClean="0">
                <a:solidFill>
                  <a:schemeClr val="tx1"/>
                </a:solidFill>
              </a:rPr>
              <a:t>ALTA KOMMUNE</a:t>
            </a: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6" name="Plassholder for dato 3"/>
          <p:cNvSpPr txBox="1">
            <a:spLocks/>
          </p:cNvSpPr>
          <p:nvPr userDrawn="1"/>
        </p:nvSpPr>
        <p:spPr>
          <a:xfrm>
            <a:off x="1565275" y="6500813"/>
            <a:ext cx="865188" cy="287337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819E6AD-3E9F-4B5F-BD97-237E9AA3B8A6}" type="datetime1">
              <a:rPr lang="nb-NO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12.03.2018</a:t>
            </a:fld>
            <a:endParaRPr lang="nb-NO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Plassholder for bunntekst 4"/>
          <p:cNvSpPr txBox="1">
            <a:spLocks/>
          </p:cNvSpPr>
          <p:nvPr userDrawn="1"/>
        </p:nvSpPr>
        <p:spPr>
          <a:xfrm>
            <a:off x="7596188" y="6496050"/>
            <a:ext cx="1296987" cy="287338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4FD4525-7A51-42B2-9FA6-4E6EF9045BDA}" type="slidenum">
              <a:rPr lang="nb-NO" smtClean="0">
                <a:solidFill>
                  <a:schemeClr val="tx1"/>
                </a:solid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nb-NO" dirty="0">
              <a:solidFill>
                <a:schemeClr val="tx1"/>
              </a:solidFill>
            </a:endParaRPr>
          </a:p>
        </p:txBody>
      </p:sp>
      <p:pic>
        <p:nvPicPr>
          <p:cNvPr id="8" name="Bild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0" y="4610100"/>
            <a:ext cx="27368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992888" cy="936104"/>
          </a:xfrm>
        </p:spPr>
        <p:txBody>
          <a:bodyPr anchor="b">
            <a:normAutofit/>
          </a:bodyPr>
          <a:lstStyle>
            <a:lvl1pPr algn="l">
              <a:defRPr sz="3600" b="0" cap="none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11560" y="1844824"/>
            <a:ext cx="7992888" cy="41044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6254840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923928" y="4869160"/>
            <a:ext cx="4678288" cy="1224136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923928" y="6093296"/>
            <a:ext cx="4680520" cy="579015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073243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innhol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 txBox="1">
            <a:spLocks/>
          </p:cNvSpPr>
          <p:nvPr userDrawn="1"/>
        </p:nvSpPr>
        <p:spPr>
          <a:xfrm>
            <a:off x="1403350" y="6524625"/>
            <a:ext cx="323850" cy="263525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800" dirty="0" smtClean="0"/>
              <a:t>|</a:t>
            </a:r>
            <a:endParaRPr lang="nb-NO" sz="800" dirty="0"/>
          </a:p>
        </p:txBody>
      </p:sp>
      <p:sp>
        <p:nvSpPr>
          <p:cNvPr id="5" name="Plassholder for bunntekst 4"/>
          <p:cNvSpPr txBox="1">
            <a:spLocks/>
          </p:cNvSpPr>
          <p:nvPr userDrawn="1"/>
        </p:nvSpPr>
        <p:spPr>
          <a:xfrm>
            <a:off x="474663" y="6496050"/>
            <a:ext cx="1296987" cy="287338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dirty="0" smtClean="0"/>
              <a:t>ALTA KOMMUNE</a:t>
            </a:r>
            <a:endParaRPr lang="nb-NO" dirty="0"/>
          </a:p>
        </p:txBody>
      </p:sp>
      <p:sp>
        <p:nvSpPr>
          <p:cNvPr id="6" name="Plassholder for dato 3"/>
          <p:cNvSpPr txBox="1">
            <a:spLocks/>
          </p:cNvSpPr>
          <p:nvPr userDrawn="1"/>
        </p:nvSpPr>
        <p:spPr>
          <a:xfrm>
            <a:off x="1565275" y="6500813"/>
            <a:ext cx="865188" cy="287337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FDA25CA-50B8-4B9E-B677-6F14432B8B90}" type="datetime1">
              <a:rPr lang="nb-NO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12.03.2018</a:t>
            </a:fld>
            <a:endParaRPr lang="nb-NO" dirty="0"/>
          </a:p>
        </p:txBody>
      </p:sp>
      <p:sp>
        <p:nvSpPr>
          <p:cNvPr id="7" name="Plassholder for bunntekst 4"/>
          <p:cNvSpPr txBox="1">
            <a:spLocks/>
          </p:cNvSpPr>
          <p:nvPr userDrawn="1"/>
        </p:nvSpPr>
        <p:spPr>
          <a:xfrm>
            <a:off x="7596188" y="6496050"/>
            <a:ext cx="1296987" cy="287338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26A50B6-6D5C-4AF9-AB01-85F680FA657B}" type="slidenum">
              <a:rPr lang="nb-NO" smtClean="0"/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920880" cy="936104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11560" y="1844824"/>
            <a:ext cx="7920880" cy="4281339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</p:txBody>
      </p:sp>
    </p:spTree>
    <p:extLst>
      <p:ext uri="{BB962C8B-B14F-4D97-AF65-F5344CB8AC3E}">
        <p14:creationId xmlns:p14="http://schemas.microsoft.com/office/powerpoint/2010/main" val="34738313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 txBox="1">
            <a:spLocks/>
          </p:cNvSpPr>
          <p:nvPr userDrawn="1"/>
        </p:nvSpPr>
        <p:spPr>
          <a:xfrm>
            <a:off x="1403350" y="6524625"/>
            <a:ext cx="323850" cy="263525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800" dirty="0" smtClean="0"/>
              <a:t>|</a:t>
            </a:r>
            <a:endParaRPr lang="nb-NO" sz="800" dirty="0"/>
          </a:p>
        </p:txBody>
      </p:sp>
      <p:sp>
        <p:nvSpPr>
          <p:cNvPr id="5" name="Plassholder for bunntekst 4"/>
          <p:cNvSpPr txBox="1">
            <a:spLocks/>
          </p:cNvSpPr>
          <p:nvPr userDrawn="1"/>
        </p:nvSpPr>
        <p:spPr>
          <a:xfrm>
            <a:off x="474663" y="6496050"/>
            <a:ext cx="1296987" cy="287338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dirty="0" smtClean="0">
                <a:solidFill>
                  <a:schemeClr val="tx1"/>
                </a:solidFill>
              </a:rPr>
              <a:t>ALTA KOMMUNE</a:t>
            </a: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6" name="Plassholder for dato 3"/>
          <p:cNvSpPr txBox="1">
            <a:spLocks/>
          </p:cNvSpPr>
          <p:nvPr userDrawn="1"/>
        </p:nvSpPr>
        <p:spPr>
          <a:xfrm>
            <a:off x="1565275" y="6500813"/>
            <a:ext cx="865188" cy="287337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DE59472-D070-4FD0-9555-C33FFBC672EC}" type="datetime1">
              <a:rPr lang="nb-NO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12.03.2018</a:t>
            </a:fld>
            <a:endParaRPr lang="nb-NO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Plassholder for bunntekst 4"/>
          <p:cNvSpPr txBox="1">
            <a:spLocks/>
          </p:cNvSpPr>
          <p:nvPr userDrawn="1"/>
        </p:nvSpPr>
        <p:spPr>
          <a:xfrm>
            <a:off x="7596188" y="6496050"/>
            <a:ext cx="1296987" cy="287338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3BB3508-970B-4D7A-8C35-9A2AF053E216}" type="slidenum">
              <a:rPr lang="nb-NO" smtClean="0">
                <a:solidFill>
                  <a:schemeClr val="tx1"/>
                </a:solid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nb-NO" dirty="0">
              <a:solidFill>
                <a:schemeClr val="tx1"/>
              </a:solidFill>
            </a:endParaRPr>
          </a:p>
        </p:txBody>
      </p:sp>
      <p:pic>
        <p:nvPicPr>
          <p:cNvPr id="8" name="Bild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0" y="4610100"/>
            <a:ext cx="27368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992888" cy="936104"/>
          </a:xfrm>
        </p:spPr>
        <p:txBody>
          <a:bodyPr anchor="b">
            <a:normAutofit/>
          </a:bodyPr>
          <a:lstStyle>
            <a:lvl1pPr algn="l">
              <a:defRPr sz="3600" b="0" cap="none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11560" y="1844824"/>
            <a:ext cx="7992888" cy="41044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4260393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 txBox="1">
            <a:spLocks/>
          </p:cNvSpPr>
          <p:nvPr userDrawn="1"/>
        </p:nvSpPr>
        <p:spPr>
          <a:xfrm>
            <a:off x="1403350" y="6524625"/>
            <a:ext cx="323850" cy="263525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800" dirty="0" smtClean="0"/>
              <a:t>|</a:t>
            </a:r>
            <a:endParaRPr lang="nb-NO" sz="800" dirty="0"/>
          </a:p>
        </p:txBody>
      </p:sp>
      <p:sp>
        <p:nvSpPr>
          <p:cNvPr id="5" name="Plassholder for bunntekst 4"/>
          <p:cNvSpPr txBox="1">
            <a:spLocks/>
          </p:cNvSpPr>
          <p:nvPr userDrawn="1"/>
        </p:nvSpPr>
        <p:spPr>
          <a:xfrm>
            <a:off x="474663" y="6496050"/>
            <a:ext cx="1296987" cy="287338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dirty="0" smtClean="0">
                <a:solidFill>
                  <a:schemeClr val="tx1"/>
                </a:solidFill>
              </a:rPr>
              <a:t>ALTA KOMMUNE</a:t>
            </a: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6" name="Plassholder for dato 3"/>
          <p:cNvSpPr txBox="1">
            <a:spLocks/>
          </p:cNvSpPr>
          <p:nvPr userDrawn="1"/>
        </p:nvSpPr>
        <p:spPr>
          <a:xfrm>
            <a:off x="1565275" y="6500813"/>
            <a:ext cx="865188" cy="287337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DE59472-D070-4FD0-9555-C33FFBC672EC}" type="datetime1">
              <a:rPr lang="nb-NO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12.03.2018</a:t>
            </a:fld>
            <a:endParaRPr lang="nb-NO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Plassholder for bunntekst 4"/>
          <p:cNvSpPr txBox="1">
            <a:spLocks/>
          </p:cNvSpPr>
          <p:nvPr userDrawn="1"/>
        </p:nvSpPr>
        <p:spPr>
          <a:xfrm>
            <a:off x="7596188" y="6496050"/>
            <a:ext cx="1296987" cy="287338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6037D95-5CE4-4542-AF63-7C9C8753DF9E}" type="slidenum">
              <a:rPr lang="nb-NO" smtClean="0">
                <a:solidFill>
                  <a:schemeClr val="tx1"/>
                </a:solid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992888" cy="936104"/>
          </a:xfrm>
        </p:spPr>
        <p:txBody>
          <a:bodyPr anchor="b">
            <a:normAutofit/>
          </a:bodyPr>
          <a:lstStyle>
            <a:lvl1pPr algn="l">
              <a:defRPr sz="3600" b="0" cap="none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11560" y="1844824"/>
            <a:ext cx="7992888" cy="41044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8495251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2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fontAlgn="auto">
              <a:spcBef>
                <a:spcPts val="2000"/>
              </a:spcBef>
              <a:spcAft>
                <a:spcPts val="0"/>
              </a:spcAft>
              <a:buClr>
                <a:srgbClr val="2C7C9F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</a:pPr>
            <a:endParaRPr sz="3200">
              <a:solidFill>
                <a:prstClr val="black">
                  <a:lumMod val="65000"/>
                  <a:lumOff val="35000"/>
                </a:prstClr>
              </a:solidFill>
              <a:latin typeface="News Gothic M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2" y="1524001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4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42037-13F1-498E-8375-E08FB0DF4208}" type="datetimeFigureOut">
              <a:rPr lang="nb-NO" smtClean="0">
                <a:solidFill>
                  <a:prstClr val="white"/>
                </a:solidFill>
              </a:rPr>
              <a:pPr/>
              <a:t>12.03.2018</a:t>
            </a:fld>
            <a:endParaRPr lang="nb-NO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DB4FC-42C7-4215-B4AD-4FE68EC00BB5}" type="slidenum">
              <a:rPr lang="nb-NO" smtClean="0">
                <a:solidFill>
                  <a:prstClr val="white"/>
                </a:solidFill>
              </a:rPr>
              <a:pPr/>
              <a:t>‹#›</a:t>
            </a:fld>
            <a:endParaRPr lang="nb-N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8689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42037-13F1-498E-8375-E08FB0DF4208}" type="datetimeFigureOut">
              <a:rPr lang="nb-NO" smtClean="0">
                <a:solidFill>
                  <a:prstClr val="white"/>
                </a:solidFill>
              </a:rPr>
              <a:pPr/>
              <a:t>12.03.2018</a:t>
            </a:fld>
            <a:endParaRPr lang="nb-NO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DB4FC-42C7-4215-B4AD-4FE68EC00BB5}" type="slidenum">
              <a:rPr lang="nb-NO" smtClean="0">
                <a:solidFill>
                  <a:prstClr val="white"/>
                </a:solidFill>
              </a:rPr>
              <a:pPr/>
              <a:t>‹#›</a:t>
            </a:fld>
            <a:endParaRPr lang="nb-N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151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lysbil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9" y="3352803"/>
            <a:ext cx="8416925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9" y="4771031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42037-13F1-498E-8375-E08FB0DF4208}" type="datetimeFigureOut">
              <a:rPr lang="nb-NO" smtClean="0">
                <a:solidFill>
                  <a:prstClr val="white"/>
                </a:solidFill>
              </a:rPr>
              <a:pPr/>
              <a:t>12.03.2018</a:t>
            </a:fld>
            <a:endParaRPr lang="nb-NO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DB4FC-42C7-4215-B4AD-4FE68EC00BB5}" type="slidenum">
              <a:rPr lang="nb-NO" smtClean="0">
                <a:solidFill>
                  <a:prstClr val="white"/>
                </a:solidFill>
              </a:rPr>
              <a:pPr/>
              <a:t>‹#›</a:t>
            </a:fld>
            <a:endParaRPr lang="nb-NO">
              <a:solidFill>
                <a:prstClr val="white"/>
              </a:solidFill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Dra bildet til plassholderen eller klikk ikonet for å legge til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91975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 txBox="1">
            <a:spLocks/>
          </p:cNvSpPr>
          <p:nvPr userDrawn="1"/>
        </p:nvSpPr>
        <p:spPr>
          <a:xfrm>
            <a:off x="1403350" y="6524625"/>
            <a:ext cx="323850" cy="263525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800" dirty="0" smtClean="0"/>
              <a:t>|</a:t>
            </a:r>
            <a:endParaRPr lang="nb-NO" sz="800" dirty="0"/>
          </a:p>
        </p:txBody>
      </p:sp>
      <p:sp>
        <p:nvSpPr>
          <p:cNvPr id="5" name="Plassholder for bunntekst 4"/>
          <p:cNvSpPr txBox="1">
            <a:spLocks/>
          </p:cNvSpPr>
          <p:nvPr userDrawn="1"/>
        </p:nvSpPr>
        <p:spPr>
          <a:xfrm>
            <a:off x="474663" y="6496050"/>
            <a:ext cx="1296987" cy="287338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dirty="0" smtClean="0">
                <a:solidFill>
                  <a:schemeClr val="tx1"/>
                </a:solidFill>
              </a:rPr>
              <a:t>ALTA KOMMUNE</a:t>
            </a: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6" name="Plassholder for dato 3"/>
          <p:cNvSpPr txBox="1">
            <a:spLocks/>
          </p:cNvSpPr>
          <p:nvPr userDrawn="1"/>
        </p:nvSpPr>
        <p:spPr>
          <a:xfrm>
            <a:off x="1565275" y="6500813"/>
            <a:ext cx="865188" cy="287337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A23A639-374A-4D0A-8921-FA0E55D24974}" type="datetime1">
              <a:rPr lang="nb-NO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12.03.2018</a:t>
            </a:fld>
            <a:endParaRPr lang="nb-NO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Plassholder for bunntekst 4"/>
          <p:cNvSpPr txBox="1">
            <a:spLocks/>
          </p:cNvSpPr>
          <p:nvPr userDrawn="1"/>
        </p:nvSpPr>
        <p:spPr>
          <a:xfrm>
            <a:off x="7596188" y="6496050"/>
            <a:ext cx="1296987" cy="287338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BB27DBF-944A-435A-8BDD-07FCBC65D1F1}" type="slidenum">
              <a:rPr lang="nb-NO" smtClean="0">
                <a:solidFill>
                  <a:schemeClr val="tx1"/>
                </a:solid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992888" cy="936104"/>
          </a:xfrm>
        </p:spPr>
        <p:txBody>
          <a:bodyPr anchor="b">
            <a:normAutofit/>
          </a:bodyPr>
          <a:lstStyle>
            <a:lvl1pPr algn="l">
              <a:defRPr sz="3600" b="0" cap="none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11560" y="1844824"/>
            <a:ext cx="7992888" cy="41044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6959715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6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7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42037-13F1-498E-8375-E08FB0DF4208}" type="datetimeFigureOut">
              <a:rPr lang="nb-NO" smtClean="0">
                <a:solidFill>
                  <a:prstClr val="white"/>
                </a:solidFill>
              </a:rPr>
              <a:pPr/>
              <a:t>12.03.2018</a:t>
            </a:fld>
            <a:endParaRPr lang="nb-NO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DB4FC-42C7-4215-B4AD-4FE68EC00BB5}" type="slidenum">
              <a:rPr lang="nb-NO" smtClean="0">
                <a:solidFill>
                  <a:prstClr val="white"/>
                </a:solidFill>
              </a:rPr>
              <a:pPr/>
              <a:t>‹#›</a:t>
            </a:fld>
            <a:endParaRPr lang="nb-N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9382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6" y="107576"/>
            <a:ext cx="8042276" cy="1336956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42037-13F1-498E-8375-E08FB0DF4208}" type="datetimeFigureOut">
              <a:rPr lang="nb-NO" smtClean="0">
                <a:solidFill>
                  <a:prstClr val="white"/>
                </a:solidFill>
              </a:rPr>
              <a:pPr/>
              <a:t>12.03.2018</a:t>
            </a:fld>
            <a:endParaRPr lang="nb-NO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DB4FC-42C7-4215-B4AD-4FE68EC00BB5}" type="slidenum">
              <a:rPr lang="nb-NO" smtClean="0">
                <a:solidFill>
                  <a:prstClr val="white"/>
                </a:solidFill>
              </a:rPr>
              <a:pPr/>
              <a:t>‹#›</a:t>
            </a:fld>
            <a:endParaRPr lang="nb-N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7182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5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7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5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7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42037-13F1-498E-8375-E08FB0DF4208}" type="datetimeFigureOut">
              <a:rPr lang="nb-NO" smtClean="0">
                <a:solidFill>
                  <a:prstClr val="white"/>
                </a:solidFill>
              </a:rPr>
              <a:pPr/>
              <a:t>12.03.2018</a:t>
            </a:fld>
            <a:endParaRPr lang="nb-NO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DB4FC-42C7-4215-B4AD-4FE68EC00BB5}" type="slidenum">
              <a:rPr lang="nb-NO" smtClean="0">
                <a:solidFill>
                  <a:prstClr val="white"/>
                </a:solidFill>
              </a:rPr>
              <a:pPr/>
              <a:t>‹#›</a:t>
            </a:fld>
            <a:endParaRPr lang="nb-N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7717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42037-13F1-498E-8375-E08FB0DF4208}" type="datetimeFigureOut">
              <a:rPr lang="nb-NO" smtClean="0">
                <a:solidFill>
                  <a:prstClr val="white"/>
                </a:solidFill>
              </a:rPr>
              <a:pPr/>
              <a:t>12.03.2018</a:t>
            </a:fld>
            <a:endParaRPr lang="nb-NO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DB4FC-42C7-4215-B4AD-4FE68EC00BB5}" type="slidenum">
              <a:rPr lang="nb-NO" smtClean="0">
                <a:solidFill>
                  <a:prstClr val="white"/>
                </a:solidFill>
              </a:rPr>
              <a:pPr/>
              <a:t>‹#›</a:t>
            </a:fld>
            <a:endParaRPr lang="nb-N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8298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42037-13F1-498E-8375-E08FB0DF4208}" type="datetimeFigureOut">
              <a:rPr lang="nb-NO" smtClean="0">
                <a:solidFill>
                  <a:prstClr val="white"/>
                </a:solidFill>
              </a:rPr>
              <a:pPr/>
              <a:t>12.03.2018</a:t>
            </a:fld>
            <a:endParaRPr lang="nb-NO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DB4FC-42C7-4215-B4AD-4FE68EC00BB5}" type="slidenum">
              <a:rPr lang="nb-NO" smtClean="0">
                <a:solidFill>
                  <a:prstClr val="white"/>
                </a:solidFill>
              </a:rPr>
              <a:pPr/>
              <a:t>‹#›</a:t>
            </a:fld>
            <a:endParaRPr lang="nb-N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589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42037-13F1-498E-8375-E08FB0DF4208}" type="datetimeFigureOut">
              <a:rPr lang="nb-NO" smtClean="0">
                <a:solidFill>
                  <a:prstClr val="white"/>
                </a:solidFill>
              </a:rPr>
              <a:pPr/>
              <a:t>12.03.2018</a:t>
            </a:fld>
            <a:endParaRPr lang="nb-NO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DB4FC-42C7-4215-B4AD-4FE68EC00BB5}" type="slidenum">
              <a:rPr lang="nb-NO" smtClean="0">
                <a:solidFill>
                  <a:prstClr val="white"/>
                </a:solidFill>
              </a:rPr>
              <a:pPr/>
              <a:t>‹#›</a:t>
            </a:fld>
            <a:endParaRPr lang="nb-N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7770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42037-13F1-498E-8375-E08FB0DF4208}" type="datetimeFigureOut">
              <a:rPr lang="nb-NO" smtClean="0">
                <a:solidFill>
                  <a:prstClr val="white"/>
                </a:solidFill>
              </a:rPr>
              <a:pPr/>
              <a:t>12.03.2018</a:t>
            </a:fld>
            <a:endParaRPr lang="nb-NO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DB4FC-42C7-4215-B4AD-4FE68EC00BB5}" type="slidenum">
              <a:rPr lang="nb-NO" smtClean="0">
                <a:solidFill>
                  <a:prstClr val="white"/>
                </a:solidFill>
              </a:rPr>
              <a:pPr/>
              <a:t>‹#›</a:t>
            </a:fld>
            <a:endParaRPr lang="nb-NO">
              <a:solidFill>
                <a:prstClr val="white"/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4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Dra bildet til plassholderen eller klikk ikonet for å legge til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638596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42037-13F1-498E-8375-E08FB0DF4208}" type="datetimeFigureOut">
              <a:rPr lang="nb-NO" smtClean="0">
                <a:solidFill>
                  <a:prstClr val="white"/>
                </a:solidFill>
              </a:rPr>
              <a:pPr/>
              <a:t>12.03.2018</a:t>
            </a:fld>
            <a:endParaRPr lang="nb-NO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DB4FC-42C7-4215-B4AD-4FE68EC00BB5}" type="slidenum">
              <a:rPr lang="nb-NO" smtClean="0">
                <a:solidFill>
                  <a:prstClr val="white"/>
                </a:solidFill>
              </a:rPr>
              <a:pPr/>
              <a:t>‹#›</a:t>
            </a:fld>
            <a:endParaRPr lang="nb-N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8686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42037-13F1-498E-8375-E08FB0DF4208}" type="datetimeFigureOut">
              <a:rPr lang="nb-NO" smtClean="0">
                <a:solidFill>
                  <a:prstClr val="white"/>
                </a:solidFill>
              </a:rPr>
              <a:pPr/>
              <a:t>12.03.2018</a:t>
            </a:fld>
            <a:endParaRPr lang="nb-NO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DB4FC-42C7-4215-B4AD-4FE68EC00BB5}" type="slidenum">
              <a:rPr lang="nb-NO" smtClean="0">
                <a:solidFill>
                  <a:prstClr val="white"/>
                </a:solidFill>
              </a:rPr>
              <a:pPr/>
              <a:t>‹#›</a:t>
            </a:fld>
            <a:endParaRPr lang="nb-N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300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 og innhol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 txBox="1">
            <a:spLocks/>
          </p:cNvSpPr>
          <p:nvPr userDrawn="1"/>
        </p:nvSpPr>
        <p:spPr>
          <a:xfrm>
            <a:off x="1403350" y="6524625"/>
            <a:ext cx="323850" cy="263525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800" dirty="0" smtClean="0"/>
              <a:t>|</a:t>
            </a:r>
            <a:endParaRPr lang="nb-NO" sz="800" dirty="0"/>
          </a:p>
        </p:txBody>
      </p:sp>
      <p:sp>
        <p:nvSpPr>
          <p:cNvPr id="5" name="Plassholder for bunntekst 4"/>
          <p:cNvSpPr txBox="1">
            <a:spLocks/>
          </p:cNvSpPr>
          <p:nvPr userDrawn="1"/>
        </p:nvSpPr>
        <p:spPr>
          <a:xfrm>
            <a:off x="474663" y="6496050"/>
            <a:ext cx="1296987" cy="287338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dirty="0" smtClean="0"/>
              <a:t>ALTA KOMMUNE</a:t>
            </a:r>
            <a:endParaRPr lang="nb-NO" dirty="0"/>
          </a:p>
        </p:txBody>
      </p:sp>
      <p:sp>
        <p:nvSpPr>
          <p:cNvPr id="6" name="Plassholder for dato 3"/>
          <p:cNvSpPr txBox="1">
            <a:spLocks/>
          </p:cNvSpPr>
          <p:nvPr userDrawn="1"/>
        </p:nvSpPr>
        <p:spPr>
          <a:xfrm>
            <a:off x="1565275" y="6500813"/>
            <a:ext cx="865188" cy="287337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C588C4D-3E53-4F50-B6B4-9056A5E09AF2}" type="datetime1">
              <a:rPr lang="nb-NO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12.03.2018</a:t>
            </a:fld>
            <a:endParaRPr lang="nb-NO" dirty="0"/>
          </a:p>
        </p:txBody>
      </p:sp>
      <p:sp>
        <p:nvSpPr>
          <p:cNvPr id="7" name="Plassholder for bunntekst 4"/>
          <p:cNvSpPr txBox="1">
            <a:spLocks/>
          </p:cNvSpPr>
          <p:nvPr userDrawn="1"/>
        </p:nvSpPr>
        <p:spPr>
          <a:xfrm>
            <a:off x="7596188" y="6496050"/>
            <a:ext cx="1296987" cy="287338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B0D13F9-52DE-4241-A277-FA5B3703D8DE}" type="slidenum">
              <a:rPr lang="nb-NO" smtClean="0"/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920880" cy="936104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11560" y="1844824"/>
            <a:ext cx="7920880" cy="4281339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</p:txBody>
      </p:sp>
    </p:spTree>
    <p:extLst>
      <p:ext uri="{BB962C8B-B14F-4D97-AF65-F5344CB8AC3E}">
        <p14:creationId xmlns:p14="http://schemas.microsoft.com/office/powerpoint/2010/main" val="2395893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2" y="0"/>
            <a:ext cx="9144000" cy="6858000"/>
          </a:xfrm>
          <a:prstGeom prst="rect">
            <a:avLst/>
          </a:prstGeom>
          <a:gradFill>
            <a:gsLst>
              <a:gs pos="5400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  <a:alpha val="54000"/>
                </a:schemeClr>
              </a:gs>
            </a:gsLst>
            <a:lin ang="33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n-NO" smtClean="0"/>
              <a:pPr/>
              <a:t>12.03.2018</a:t>
            </a:fld>
            <a:endParaRPr lang="nn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n-NO" smtClean="0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333755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 smtClean="0"/>
              <a:t>Klikk for å redigere tittelstil</a:t>
            </a:r>
            <a:endParaRPr lang="nb-NO" noProof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noProof="0" smtClean="0"/>
              <a:t>Rediger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  <a:endParaRPr lang="nb-NO" noProof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12.03.2018</a:t>
            </a:fld>
            <a:endParaRPr lang="nb-NO" noProof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757624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923928" y="4869160"/>
            <a:ext cx="4678288" cy="1224136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923928" y="6093296"/>
            <a:ext cx="4680520" cy="579015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34349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innhol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 txBox="1">
            <a:spLocks/>
          </p:cNvSpPr>
          <p:nvPr userDrawn="1"/>
        </p:nvSpPr>
        <p:spPr>
          <a:xfrm>
            <a:off x="1403350" y="6524625"/>
            <a:ext cx="323850" cy="263525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800" dirty="0" smtClean="0"/>
              <a:t>|</a:t>
            </a:r>
            <a:endParaRPr lang="nb-NO" sz="800" dirty="0"/>
          </a:p>
        </p:txBody>
      </p:sp>
      <p:sp>
        <p:nvSpPr>
          <p:cNvPr id="5" name="Plassholder for bunntekst 4"/>
          <p:cNvSpPr txBox="1">
            <a:spLocks/>
          </p:cNvSpPr>
          <p:nvPr userDrawn="1"/>
        </p:nvSpPr>
        <p:spPr>
          <a:xfrm>
            <a:off x="474663" y="6496050"/>
            <a:ext cx="1296987" cy="287338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dirty="0" smtClean="0"/>
              <a:t>ALTA KOMMUNE</a:t>
            </a:r>
            <a:endParaRPr lang="nb-NO" dirty="0"/>
          </a:p>
        </p:txBody>
      </p:sp>
      <p:sp>
        <p:nvSpPr>
          <p:cNvPr id="6" name="Plassholder for dato 3"/>
          <p:cNvSpPr txBox="1">
            <a:spLocks/>
          </p:cNvSpPr>
          <p:nvPr userDrawn="1"/>
        </p:nvSpPr>
        <p:spPr>
          <a:xfrm>
            <a:off x="1565275" y="6500813"/>
            <a:ext cx="865188" cy="287337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9B0F863-AC8C-4C5C-A0F7-ADB8E4B4641C}" type="datetime1">
              <a:rPr lang="nb-NO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12.03.2018</a:t>
            </a:fld>
            <a:endParaRPr lang="nb-NO" dirty="0"/>
          </a:p>
        </p:txBody>
      </p:sp>
      <p:sp>
        <p:nvSpPr>
          <p:cNvPr id="7" name="Plassholder for bunntekst 4"/>
          <p:cNvSpPr txBox="1">
            <a:spLocks/>
          </p:cNvSpPr>
          <p:nvPr userDrawn="1"/>
        </p:nvSpPr>
        <p:spPr>
          <a:xfrm>
            <a:off x="7596188" y="6496050"/>
            <a:ext cx="1296987" cy="287338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C1C98D6-6F7C-4E66-9057-C0795083390C}" type="slidenum">
              <a:rPr lang="nb-NO" smtClean="0"/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920880" cy="936104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11560" y="1844824"/>
            <a:ext cx="7920880" cy="4281339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</p:txBody>
      </p:sp>
    </p:spTree>
    <p:extLst>
      <p:ext uri="{BB962C8B-B14F-4D97-AF65-F5344CB8AC3E}">
        <p14:creationId xmlns:p14="http://schemas.microsoft.com/office/powerpoint/2010/main" val="4172442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 txBox="1">
            <a:spLocks/>
          </p:cNvSpPr>
          <p:nvPr userDrawn="1"/>
        </p:nvSpPr>
        <p:spPr>
          <a:xfrm>
            <a:off x="1403350" y="6524625"/>
            <a:ext cx="323850" cy="263525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800" dirty="0" smtClean="0"/>
              <a:t>|</a:t>
            </a:r>
            <a:endParaRPr lang="nb-NO" sz="800" dirty="0"/>
          </a:p>
        </p:txBody>
      </p:sp>
      <p:sp>
        <p:nvSpPr>
          <p:cNvPr id="5" name="Plassholder for bunntekst 4"/>
          <p:cNvSpPr txBox="1">
            <a:spLocks/>
          </p:cNvSpPr>
          <p:nvPr userDrawn="1"/>
        </p:nvSpPr>
        <p:spPr>
          <a:xfrm>
            <a:off x="474663" y="6496050"/>
            <a:ext cx="1296987" cy="287338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dirty="0" smtClean="0">
                <a:solidFill>
                  <a:schemeClr val="tx1"/>
                </a:solidFill>
              </a:rPr>
              <a:t>ALTA KOMMUNE</a:t>
            </a: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6" name="Plassholder for dato 3"/>
          <p:cNvSpPr txBox="1">
            <a:spLocks/>
          </p:cNvSpPr>
          <p:nvPr userDrawn="1"/>
        </p:nvSpPr>
        <p:spPr>
          <a:xfrm>
            <a:off x="1565275" y="6500813"/>
            <a:ext cx="865188" cy="287337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E0318FA-2EA3-41FF-838A-D63C183106B8}" type="datetime1">
              <a:rPr lang="nb-NO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12.03.2018</a:t>
            </a:fld>
            <a:endParaRPr lang="nb-NO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Plassholder for bunntekst 4"/>
          <p:cNvSpPr txBox="1">
            <a:spLocks/>
          </p:cNvSpPr>
          <p:nvPr userDrawn="1"/>
        </p:nvSpPr>
        <p:spPr>
          <a:xfrm>
            <a:off x="7596188" y="6496050"/>
            <a:ext cx="1296987" cy="287338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3705EAB-BFF7-4871-8882-7EC9AA2FFC76}" type="slidenum">
              <a:rPr lang="nb-NO" smtClean="0">
                <a:solidFill>
                  <a:schemeClr val="tx1"/>
                </a:solid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nb-NO" dirty="0">
              <a:solidFill>
                <a:schemeClr val="tx1"/>
              </a:solidFill>
            </a:endParaRPr>
          </a:p>
        </p:txBody>
      </p:sp>
      <p:pic>
        <p:nvPicPr>
          <p:cNvPr id="8" name="Bild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0" y="4610100"/>
            <a:ext cx="27368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992888" cy="936104"/>
          </a:xfrm>
        </p:spPr>
        <p:txBody>
          <a:bodyPr anchor="b">
            <a:normAutofit/>
          </a:bodyPr>
          <a:lstStyle>
            <a:lvl1pPr algn="l">
              <a:defRPr sz="3600" b="0" cap="none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11560" y="1844824"/>
            <a:ext cx="7992888" cy="41044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687301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2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smtClean="0"/>
              <a:t>Klikk for å redigere tittelstil</a:t>
            </a:r>
          </a:p>
        </p:txBody>
      </p:sp>
      <p:sp>
        <p:nvSpPr>
          <p:cNvPr id="1027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smtClean="0"/>
              <a:t>Klikk for å redigere tekststiler i malen</a:t>
            </a:r>
          </a:p>
          <a:p>
            <a:pPr lvl="1"/>
            <a:r>
              <a:rPr lang="nb-NO" altLang="nb-NO" smtClean="0"/>
              <a:t>Andre nivå</a:t>
            </a:r>
          </a:p>
          <a:p>
            <a:pPr lvl="2"/>
            <a:r>
              <a:rPr lang="nb-NO" altLang="nb-NO" smtClean="0"/>
              <a:t>Tredje nivå</a:t>
            </a:r>
          </a:p>
          <a:p>
            <a:pPr lvl="3"/>
            <a:r>
              <a:rPr lang="nb-NO" altLang="nb-NO" smtClean="0"/>
              <a:t>Fjerde nivå</a:t>
            </a:r>
          </a:p>
          <a:p>
            <a:pPr lvl="4"/>
            <a:r>
              <a:rPr lang="nb-NO" altLang="nb-NO" smtClean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69D6F4D-BC87-4C2F-BA01-17ED91516BBD}" type="datetimeFigureOut">
              <a:rPr lang="nb-NO"/>
              <a:pPr>
                <a:defRPr/>
              </a:pPr>
              <a:t>12.03.2018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74428F0-1043-4FCA-B47D-2FE2D0C61FBC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13" r:id="rId1"/>
    <p:sldLayoutId id="2147485514" r:id="rId2"/>
    <p:sldLayoutId id="2147485515" r:id="rId3"/>
    <p:sldLayoutId id="2147485516" r:id="rId4"/>
    <p:sldLayoutId id="2147485561" r:id="rId5"/>
    <p:sldLayoutId id="2147485562" r:id="rId6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6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6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5542037-13F1-498E-8375-E08FB0DF4208}" type="datetimeFigureOut">
              <a:rPr lang="nb-NO" smtClean="0">
                <a:solidFill>
                  <a:prstClr val="white"/>
                </a:solidFill>
                <a:latin typeface="News Gothic MT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12.03.2018</a:t>
            </a:fld>
            <a:endParaRPr lang="nb-NO">
              <a:solidFill>
                <a:prstClr val="white"/>
              </a:solidFill>
              <a:latin typeface="News Gothic MT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70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nb-NO">
              <a:solidFill>
                <a:prstClr val="white"/>
              </a:solidFill>
              <a:latin typeface="News Gothic MT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7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5BDB4FC-42C7-4215-B4AD-4FE68EC00BB5}" type="slidenum">
              <a:rPr lang="nb-NO" smtClean="0">
                <a:solidFill>
                  <a:prstClr val="white"/>
                </a:solidFill>
                <a:latin typeface="News Gothic MT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nb-NO">
              <a:solidFill>
                <a:prstClr val="white"/>
              </a:solidFill>
              <a:latin typeface="News Gothic M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35449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49" r:id="rId1"/>
    <p:sldLayoutId id="2147485550" r:id="rId2"/>
    <p:sldLayoutId id="2147485551" r:id="rId3"/>
    <p:sldLayoutId id="2147485552" r:id="rId4"/>
    <p:sldLayoutId id="2147485553" r:id="rId5"/>
    <p:sldLayoutId id="2147485554" r:id="rId6"/>
    <p:sldLayoutId id="2147485555" r:id="rId7"/>
    <p:sldLayoutId id="2147485556" r:id="rId8"/>
    <p:sldLayoutId id="2147485557" r:id="rId9"/>
    <p:sldLayoutId id="2147485558" r:id="rId10"/>
    <p:sldLayoutId id="2147485559" r:id="rId11"/>
    <p:sldLayoutId id="2147485560" r:id="rId12"/>
    <p:sldLayoutId id="214748556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smtClean="0"/>
              <a:t>Klikk for å redigere tittelstil</a:t>
            </a:r>
          </a:p>
        </p:txBody>
      </p:sp>
      <p:sp>
        <p:nvSpPr>
          <p:cNvPr id="2051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smtClean="0"/>
              <a:t>Klikk for å redigere tekststiler i malen</a:t>
            </a:r>
          </a:p>
          <a:p>
            <a:pPr lvl="1"/>
            <a:r>
              <a:rPr lang="nb-NO" altLang="nb-NO" smtClean="0"/>
              <a:t>Andre nivå</a:t>
            </a:r>
          </a:p>
          <a:p>
            <a:pPr lvl="2"/>
            <a:r>
              <a:rPr lang="nb-NO" altLang="nb-NO" smtClean="0"/>
              <a:t>Tredje nivå</a:t>
            </a:r>
          </a:p>
          <a:p>
            <a:pPr lvl="3"/>
            <a:r>
              <a:rPr lang="nb-NO" altLang="nb-NO" smtClean="0"/>
              <a:t>Fjerde nivå</a:t>
            </a:r>
          </a:p>
          <a:p>
            <a:pPr lvl="4"/>
            <a:r>
              <a:rPr lang="nb-NO" altLang="nb-NO" smtClean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BF1DB8B-B1ED-46F1-B46F-8FDC9D86F8EA}" type="datetimeFigureOut">
              <a:rPr lang="nb-NO"/>
              <a:pPr>
                <a:defRPr/>
              </a:pPr>
              <a:t>12.03.2018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BBE8F3F-DCEE-4526-87FE-F9FFE5D8AD44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17" r:id="rId1"/>
    <p:sldLayoutId id="2147485518" r:id="rId2"/>
    <p:sldLayoutId id="2147485519" r:id="rId3"/>
    <p:sldLayoutId id="2147485520" r:id="rId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smtClean="0"/>
              <a:t>Klikk for å redigere tittelstil</a:t>
            </a:r>
          </a:p>
        </p:txBody>
      </p:sp>
      <p:sp>
        <p:nvSpPr>
          <p:cNvPr id="4099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smtClean="0"/>
              <a:t>Klikk for å redigere tekststiler i malen</a:t>
            </a:r>
          </a:p>
          <a:p>
            <a:pPr lvl="1"/>
            <a:r>
              <a:rPr lang="nb-NO" altLang="nb-NO" smtClean="0"/>
              <a:t>Andre nivå</a:t>
            </a:r>
          </a:p>
          <a:p>
            <a:pPr lvl="2"/>
            <a:r>
              <a:rPr lang="nb-NO" altLang="nb-NO" smtClean="0"/>
              <a:t>Tredje nivå</a:t>
            </a:r>
          </a:p>
          <a:p>
            <a:pPr lvl="3"/>
            <a:r>
              <a:rPr lang="nb-NO" altLang="nb-NO" smtClean="0"/>
              <a:t>Fjerde nivå</a:t>
            </a:r>
          </a:p>
          <a:p>
            <a:pPr lvl="4"/>
            <a:r>
              <a:rPr lang="nb-NO" altLang="nb-NO" smtClean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B43B883-558A-4DFB-89B7-A18B2F7DF938}" type="datetimeFigureOut">
              <a:rPr lang="nb-NO"/>
              <a:pPr>
                <a:defRPr/>
              </a:pPr>
              <a:t>12.03.2018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AE2B5EC-049B-4100-901E-58FE51D46EFF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22" r:id="rId1"/>
    <p:sldLayoutId id="2147485523" r:id="rId2"/>
    <p:sldLayoutId id="2147485524" r:id="rId3"/>
    <p:sldLayoutId id="2147485525" r:id="rId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smtClean="0"/>
              <a:t>Klikk for å redigere tittelstil</a:t>
            </a:r>
          </a:p>
        </p:txBody>
      </p:sp>
      <p:sp>
        <p:nvSpPr>
          <p:cNvPr id="5123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smtClean="0"/>
              <a:t>Klikk for å redigere tekststiler i malen</a:t>
            </a:r>
          </a:p>
          <a:p>
            <a:pPr lvl="1"/>
            <a:r>
              <a:rPr lang="nb-NO" altLang="nb-NO" smtClean="0"/>
              <a:t>Andre nivå</a:t>
            </a:r>
          </a:p>
          <a:p>
            <a:pPr lvl="2"/>
            <a:r>
              <a:rPr lang="nb-NO" altLang="nb-NO" smtClean="0"/>
              <a:t>Tredje nivå</a:t>
            </a:r>
          </a:p>
          <a:p>
            <a:pPr lvl="3"/>
            <a:r>
              <a:rPr lang="nb-NO" altLang="nb-NO" smtClean="0"/>
              <a:t>Fjerde nivå</a:t>
            </a:r>
          </a:p>
          <a:p>
            <a:pPr lvl="4"/>
            <a:r>
              <a:rPr lang="nb-NO" altLang="nb-NO" smtClean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39E8524-63D9-4F31-88F0-5B6EBDA788C7}" type="datetimeFigureOut">
              <a:rPr lang="nb-NO"/>
              <a:pPr>
                <a:defRPr/>
              </a:pPr>
              <a:t>12.03.2018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9F6FE73-54A8-4BFC-87C6-5F92B5AF4BB5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26" r:id="rId1"/>
    <p:sldLayoutId id="2147485527" r:id="rId2"/>
    <p:sldLayoutId id="2147485528" r:id="rId3"/>
    <p:sldLayoutId id="2147485529" r:id="rId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smtClean="0"/>
              <a:t>Klikk for å redigere tittelstil</a:t>
            </a:r>
          </a:p>
        </p:txBody>
      </p:sp>
      <p:sp>
        <p:nvSpPr>
          <p:cNvPr id="6147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smtClean="0"/>
              <a:t>Klikk for å redigere tekststiler i malen</a:t>
            </a:r>
          </a:p>
          <a:p>
            <a:pPr lvl="1"/>
            <a:r>
              <a:rPr lang="nb-NO" altLang="nb-NO" smtClean="0"/>
              <a:t>Andre nivå</a:t>
            </a:r>
          </a:p>
          <a:p>
            <a:pPr lvl="2"/>
            <a:r>
              <a:rPr lang="nb-NO" altLang="nb-NO" smtClean="0"/>
              <a:t>Tredje nivå</a:t>
            </a:r>
          </a:p>
          <a:p>
            <a:pPr lvl="3"/>
            <a:r>
              <a:rPr lang="nb-NO" altLang="nb-NO" smtClean="0"/>
              <a:t>Fjerde nivå</a:t>
            </a:r>
          </a:p>
          <a:p>
            <a:pPr lvl="4"/>
            <a:r>
              <a:rPr lang="nb-NO" altLang="nb-NO" smtClean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1BC541E-9EDC-4C5C-9C25-779A362878AF}" type="datetimeFigureOut">
              <a:rPr lang="nb-NO"/>
              <a:pPr>
                <a:defRPr/>
              </a:pPr>
              <a:t>12.03.2018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DFFEDE5-EBF6-46D0-BDB9-782AB5A11404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30" r:id="rId1"/>
    <p:sldLayoutId id="2147485531" r:id="rId2"/>
    <p:sldLayoutId id="2147485532" r:id="rId3"/>
    <p:sldLayoutId id="2147485533" r:id="rId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smtClean="0"/>
              <a:t>Klikk for å redigere tittelstil</a:t>
            </a:r>
          </a:p>
        </p:txBody>
      </p:sp>
      <p:sp>
        <p:nvSpPr>
          <p:cNvPr id="7171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smtClean="0"/>
              <a:t>Klikk for å redigere tekststiler i malen</a:t>
            </a:r>
          </a:p>
          <a:p>
            <a:pPr lvl="1"/>
            <a:r>
              <a:rPr lang="nb-NO" altLang="nb-NO" smtClean="0"/>
              <a:t>Andre nivå</a:t>
            </a:r>
          </a:p>
          <a:p>
            <a:pPr lvl="2"/>
            <a:r>
              <a:rPr lang="nb-NO" altLang="nb-NO" smtClean="0"/>
              <a:t>Tredje nivå</a:t>
            </a:r>
          </a:p>
          <a:p>
            <a:pPr lvl="3"/>
            <a:r>
              <a:rPr lang="nb-NO" altLang="nb-NO" smtClean="0"/>
              <a:t>Fjerde nivå</a:t>
            </a:r>
          </a:p>
          <a:p>
            <a:pPr lvl="4"/>
            <a:r>
              <a:rPr lang="nb-NO" altLang="nb-NO" smtClean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171A6BA-6382-4895-A296-3BFDA5D930A9}" type="datetimeFigureOut">
              <a:rPr lang="nb-NO"/>
              <a:pPr>
                <a:defRPr/>
              </a:pPr>
              <a:t>12.03.2018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6B5A77D-8F5B-47D8-9F1E-6A62416A75E1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34" r:id="rId1"/>
    <p:sldLayoutId id="2147485535" r:id="rId2"/>
    <p:sldLayoutId id="2147485536" r:id="rId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smtClean="0"/>
              <a:t>Klikk for å redigere tittelstil</a:t>
            </a:r>
          </a:p>
        </p:txBody>
      </p:sp>
      <p:sp>
        <p:nvSpPr>
          <p:cNvPr id="8195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smtClean="0"/>
              <a:t>Klikk for å redigere tekststiler i malen</a:t>
            </a:r>
          </a:p>
          <a:p>
            <a:pPr lvl="1"/>
            <a:r>
              <a:rPr lang="nb-NO" altLang="nb-NO" smtClean="0"/>
              <a:t>Andre nivå</a:t>
            </a:r>
          </a:p>
          <a:p>
            <a:pPr lvl="2"/>
            <a:r>
              <a:rPr lang="nb-NO" altLang="nb-NO" smtClean="0"/>
              <a:t>Tredje nivå</a:t>
            </a:r>
          </a:p>
          <a:p>
            <a:pPr lvl="3"/>
            <a:r>
              <a:rPr lang="nb-NO" altLang="nb-NO" smtClean="0"/>
              <a:t>Fjerde nivå</a:t>
            </a:r>
          </a:p>
          <a:p>
            <a:pPr lvl="4"/>
            <a:r>
              <a:rPr lang="nb-NO" altLang="nb-NO" smtClean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5346D14-6E30-455A-94D8-03E7F0AA6D67}" type="datetimeFigureOut">
              <a:rPr lang="nb-NO"/>
              <a:pPr>
                <a:defRPr/>
              </a:pPr>
              <a:t>12.03.2018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B07CF6F-10A1-4929-ABFC-1A2CE1758CB8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37" r:id="rId1"/>
    <p:sldLayoutId id="2147485538" r:id="rId2"/>
    <p:sldLayoutId id="2147485539" r:id="rId3"/>
    <p:sldLayoutId id="2147485540" r:id="rId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smtClean="0"/>
              <a:t>Klikk for å redigere tittelstil</a:t>
            </a:r>
          </a:p>
        </p:txBody>
      </p:sp>
      <p:sp>
        <p:nvSpPr>
          <p:cNvPr id="9219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smtClean="0"/>
              <a:t>Klikk for å redigere tekststiler i malen</a:t>
            </a:r>
          </a:p>
          <a:p>
            <a:pPr lvl="1"/>
            <a:r>
              <a:rPr lang="nb-NO" altLang="nb-NO" smtClean="0"/>
              <a:t>Andre nivå</a:t>
            </a:r>
          </a:p>
          <a:p>
            <a:pPr lvl="2"/>
            <a:r>
              <a:rPr lang="nb-NO" altLang="nb-NO" smtClean="0"/>
              <a:t>Tredje nivå</a:t>
            </a:r>
          </a:p>
          <a:p>
            <a:pPr lvl="3"/>
            <a:r>
              <a:rPr lang="nb-NO" altLang="nb-NO" smtClean="0"/>
              <a:t>Fjerde nivå</a:t>
            </a:r>
          </a:p>
          <a:p>
            <a:pPr lvl="4"/>
            <a:r>
              <a:rPr lang="nb-NO" altLang="nb-NO" smtClean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4DFEF11-49D0-4440-AB17-A9020D90E03E}" type="datetimeFigureOut">
              <a:rPr lang="nb-NO"/>
              <a:pPr>
                <a:defRPr/>
              </a:pPr>
              <a:t>12.03.2018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26B8326-EBFD-4A16-9238-8A51D1D020BE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41" r:id="rId1"/>
    <p:sldLayoutId id="2147485542" r:id="rId2"/>
    <p:sldLayoutId id="2147485543" r:id="rId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smtClean="0"/>
              <a:t>Klikk for å redigere tittelstil</a:t>
            </a:r>
          </a:p>
        </p:txBody>
      </p:sp>
      <p:sp>
        <p:nvSpPr>
          <p:cNvPr id="10243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smtClean="0"/>
              <a:t>Klikk for å redigere tekststiler i malen</a:t>
            </a:r>
          </a:p>
          <a:p>
            <a:pPr lvl="1"/>
            <a:r>
              <a:rPr lang="nb-NO" altLang="nb-NO" smtClean="0"/>
              <a:t>Andre nivå</a:t>
            </a:r>
          </a:p>
          <a:p>
            <a:pPr lvl="2"/>
            <a:r>
              <a:rPr lang="nb-NO" altLang="nb-NO" smtClean="0"/>
              <a:t>Tredje nivå</a:t>
            </a:r>
          </a:p>
          <a:p>
            <a:pPr lvl="3"/>
            <a:r>
              <a:rPr lang="nb-NO" altLang="nb-NO" smtClean="0"/>
              <a:t>Fjerde nivå</a:t>
            </a:r>
          </a:p>
          <a:p>
            <a:pPr lvl="4"/>
            <a:r>
              <a:rPr lang="nb-NO" altLang="nb-NO" smtClean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64BBCDB-2A18-4A32-9D0C-5320CAB9BC2E}" type="datetimeFigureOut">
              <a:rPr lang="nb-NO"/>
              <a:pPr>
                <a:defRPr/>
              </a:pPr>
              <a:t>12.03.2018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E1B1E02-6F04-4D87-8C55-C2A4D4532F46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44" r:id="rId1"/>
    <p:sldLayoutId id="2147485545" r:id="rId2"/>
    <p:sldLayoutId id="2147485546" r:id="rId3"/>
    <p:sldLayoutId id="2147485547" r:id="rId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useo Slab 500"/>
          <a:ea typeface="MS PGothic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hyperlink" Target="http://nordnorsk.vitensenter.no/" TargetMode="Externa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facebook.com/Vitenuka/videos/1623233404391773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hyperlink" Target="http://www.google.no/url?sa=i&amp;rct=j&amp;q=&amp;esrc=s&amp;source=images&amp;cd=&amp;cad=rja&amp;uact=8&amp;ved=2ahUKEwigope5_8rZAhXD3iwKHU2JBmUQjRx6BAgAEAY&amp;url=http://johnsrud.blogg.no/&amp;psig=AOvVaw2Aiq2aTzW1hGub_fBnTJQP&amp;ust=1519989271453374" TargetMode="External"/><Relationship Id="rId3" Type="http://schemas.openxmlformats.org/officeDocument/2006/relationships/hyperlink" Target="https://www.google.no/url?sa=i&amp;rct=j&amp;q=&amp;esrc=s&amp;source=images&amp;cd=&amp;ved=2ahUKEwi91MKngcvZAhVDWywKHZw6BK8QjRx6BAgAEAY&amp;url=https://www.fotosearch.no/IMZ012/swi0022/&amp;psig=AOvVaw1BMOIW1yszC77X3mv4E3lD&amp;ust=1519989774567926" TargetMode="External"/><Relationship Id="rId7" Type="http://schemas.openxmlformats.org/officeDocument/2006/relationships/hyperlink" Target="https://www.google.no/imgres?imgurl=http://bimmers.no/storage/uploads/profile/photo-43869.jpg&amp;imgrefurl=http://bimmers.no/profile/43869-bayernracing/content/?type%3Dforums_topic_post%26page%3D4&amp;docid=YCpJrO46HhrYpM&amp;tbnid=MnLK_9kJXfd9cM:&amp;vet=10ahUKEwiTh5_TgMvZAhUEDywKHTqzAFwQMwhjKCUwJQ..i&amp;w=500&amp;h=351&amp;bih=985&amp;biw=1920&amp;q=tegninger%20BMW&amp;ved=0ahUKEwiTh5_TgMvZAhUEDywKHTqzAFwQMwhjKCUwJQ&amp;iact=mrc&amp;uact=8" TargetMode="External"/><Relationship Id="rId12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5.jpeg"/><Relationship Id="rId11" Type="http://schemas.openxmlformats.org/officeDocument/2006/relationships/hyperlink" Target="https://www.google.no/imgres?imgurl=http://www.fusus.no/wp-content/uploads/2012/06/fasade.png&amp;imgrefurl=http://www.fusus.no/2012/06/forste-tegninger-fra-arkitekt/&amp;docid=z2uwy9KOZZzJsM&amp;tbnid=ik_wWb_R6zQv8M:&amp;vet=10ahUKEwicjZiNgMvZAhUJBSwKHdbtCswQMwhZKBUwFQ..i&amp;w=1291&amp;h=615&amp;bih=985&amp;biw=1920&amp;q=tegninger%20hus&amp;ved=0ahUKEwicjZiNgMvZAhUJBSwKHdbtCswQMwhZKBUwFQ&amp;iact=mrc&amp;uact=8" TargetMode="External"/><Relationship Id="rId5" Type="http://schemas.openxmlformats.org/officeDocument/2006/relationships/hyperlink" Target="https://www.google.no/imgres?imgurl=http://3.bp.blogspot.com/-gfBv_gQ31k0/UFsx1VKnY7I/AAAAAAAABzE/3ktBvxfZFg8/s1600/ferie%5b1%5d.gif&amp;imgrefurl=http://story.blogg.no/oss.html&amp;docid=x-491ufhcn9upM&amp;tbnid=LDgVWmdT3QyCPM:&amp;vet=10ahUKEwjAituRgcvZAhVHlSwKHUI-BFcQMwheKB4wHg..i&amp;w=307&amp;h=228&amp;bih=985&amp;biw=1920&amp;q=tegninger%20ferie&amp;ved=0ahUKEwjAituRgcvZAhVHlSwKHUI-BFcQMwheKB4wHg&amp;iact=mrc&amp;uact=8" TargetMode="External"/><Relationship Id="rId10" Type="http://schemas.openxmlformats.org/officeDocument/2006/relationships/image" Target="../media/image57.jpeg"/><Relationship Id="rId4" Type="http://schemas.openxmlformats.org/officeDocument/2006/relationships/image" Target="../media/image54.jpeg"/><Relationship Id="rId9" Type="http://schemas.openxmlformats.org/officeDocument/2006/relationships/hyperlink" Target="https://www.google.no/imgres?imgurl=http://www.hytte-hus-bygg.no/katalog/therese-1.jpg&amp;imgrefurl=http://www.hytte-hus-bygg.no/hus.php&amp;docid=VX3SueDulprwsM&amp;tbnid=u-XZIoWeJcHDmM:&amp;vet=10ahUKEwicjZiNgMvZAhUJBSwKHdbtCswQMwhmKCIwIg..i&amp;w=600&amp;h=261&amp;bih=985&amp;biw=1920&amp;q=tegninger%20hus&amp;ved=0ahUKEwicjZiNgMvZAhUJBSwKHdbtCswQMwhmKCIwIg&amp;iact=mrc&amp;uact=8" TargetMode="External"/><Relationship Id="rId1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youtube.com/watch?v=bX-evZ3Xll4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hjernekraft.org/filmer.aspx.aspx?id=64" TargetMode="External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diagramData" Target="../diagrams/data5.xml"/><Relationship Id="rId18" Type="http://schemas.openxmlformats.org/officeDocument/2006/relationships/diagramData" Target="../diagrams/data6.xml"/><Relationship Id="rId26" Type="http://schemas.openxmlformats.org/officeDocument/2006/relationships/diagramColors" Target="../diagrams/colors7.xml"/><Relationship Id="rId3" Type="http://schemas.openxmlformats.org/officeDocument/2006/relationships/diagramData" Target="../diagrams/data3.xml"/><Relationship Id="rId21" Type="http://schemas.openxmlformats.org/officeDocument/2006/relationships/diagramColors" Target="../diagrams/colors6.xml"/><Relationship Id="rId34" Type="http://schemas.openxmlformats.org/officeDocument/2006/relationships/diagramData" Target="../diagrams/data9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17" Type="http://schemas.microsoft.com/office/2007/relationships/diagramDrawing" Target="../diagrams/drawing5.xml"/><Relationship Id="rId25" Type="http://schemas.openxmlformats.org/officeDocument/2006/relationships/diagramQuickStyle" Target="../diagrams/quickStyle7.xml"/><Relationship Id="rId33" Type="http://schemas.openxmlformats.org/officeDocument/2006/relationships/hyperlink" Target="file:///C:\Bilder\Realfag\IMG_2005.MOV" TargetMode="External"/><Relationship Id="rId38" Type="http://schemas.microsoft.com/office/2007/relationships/diagramDrawing" Target="../diagrams/drawing9.xml"/><Relationship Id="rId2" Type="http://schemas.openxmlformats.org/officeDocument/2006/relationships/notesSlide" Target="../notesSlides/notesSlide10.xml"/><Relationship Id="rId16" Type="http://schemas.openxmlformats.org/officeDocument/2006/relationships/diagramColors" Target="../diagrams/colors5.xml"/><Relationship Id="rId20" Type="http://schemas.openxmlformats.org/officeDocument/2006/relationships/diagramQuickStyle" Target="../diagrams/quickStyle6.xml"/><Relationship Id="rId29" Type="http://schemas.openxmlformats.org/officeDocument/2006/relationships/diagramLayout" Target="../diagrams/layout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24" Type="http://schemas.openxmlformats.org/officeDocument/2006/relationships/diagramLayout" Target="../diagrams/layout7.xml"/><Relationship Id="rId32" Type="http://schemas.microsoft.com/office/2007/relationships/diagramDrawing" Target="../diagrams/drawing8.xml"/><Relationship Id="rId37" Type="http://schemas.openxmlformats.org/officeDocument/2006/relationships/diagramColors" Target="../diagrams/colors9.xml"/><Relationship Id="rId5" Type="http://schemas.openxmlformats.org/officeDocument/2006/relationships/diagramQuickStyle" Target="../diagrams/quickStyle3.xml"/><Relationship Id="rId15" Type="http://schemas.openxmlformats.org/officeDocument/2006/relationships/diagramQuickStyle" Target="../diagrams/quickStyle5.xml"/><Relationship Id="rId23" Type="http://schemas.openxmlformats.org/officeDocument/2006/relationships/diagramData" Target="../diagrams/data7.xml"/><Relationship Id="rId28" Type="http://schemas.openxmlformats.org/officeDocument/2006/relationships/diagramData" Target="../diagrams/data8.xml"/><Relationship Id="rId36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4.xml"/><Relationship Id="rId19" Type="http://schemas.openxmlformats.org/officeDocument/2006/relationships/diagramLayout" Target="../diagrams/layout6.xml"/><Relationship Id="rId31" Type="http://schemas.openxmlformats.org/officeDocument/2006/relationships/diagramColors" Target="../diagrams/colors8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diagramLayout" Target="../diagrams/layout5.xml"/><Relationship Id="rId22" Type="http://schemas.microsoft.com/office/2007/relationships/diagramDrawing" Target="../diagrams/drawing6.xml"/><Relationship Id="rId27" Type="http://schemas.microsoft.com/office/2007/relationships/diagramDrawing" Target="../diagrams/drawing7.xml"/><Relationship Id="rId30" Type="http://schemas.openxmlformats.org/officeDocument/2006/relationships/diagramQuickStyle" Target="../diagrams/quickStyle8.xml"/><Relationship Id="rId35" Type="http://schemas.openxmlformats.org/officeDocument/2006/relationships/diagramLayout" Target="../diagrams/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mp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hyperlink" Target="http://nordnorsk.vitensenter.no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nordnorsk.vitensenter.no/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kstSylinder 1"/>
          <p:cNvSpPr txBox="1">
            <a:spLocks noChangeArrowheads="1"/>
          </p:cNvSpPr>
          <p:nvPr/>
        </p:nvSpPr>
        <p:spPr bwMode="auto">
          <a:xfrm>
            <a:off x="1187450" y="1268413"/>
            <a:ext cx="67691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Museo Sans 50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Museo Sans 50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useo Sans 50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Museo Sans 50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useo Sans 50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useo Sans 50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useo Sans 50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useo Sans 50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useo Sans 50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nb-NO" sz="4400" b="1" dirty="0">
                <a:solidFill>
                  <a:schemeClr val="bg1"/>
                </a:solidFill>
                <a:latin typeface="Museo Slab 500"/>
              </a:rPr>
              <a:t>Alta </a:t>
            </a:r>
            <a:r>
              <a:rPr lang="nb-NO" altLang="nb-NO" sz="4400" b="1" dirty="0" smtClean="0">
                <a:solidFill>
                  <a:schemeClr val="bg1"/>
                </a:solidFill>
                <a:latin typeface="Museo Slab 500"/>
              </a:rPr>
              <a:t>kommune</a:t>
            </a:r>
            <a:endParaRPr lang="nb-NO" altLang="nb-NO" sz="4400" b="1" dirty="0">
              <a:solidFill>
                <a:schemeClr val="bg1"/>
              </a:solidFill>
              <a:latin typeface="Museo Slab 500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sz="1200" dirty="0" smtClean="0"/>
              <a:t/>
            </a:r>
            <a:br>
              <a:rPr lang="nb-NO" sz="1200" dirty="0" smtClean="0"/>
            </a:br>
            <a:r>
              <a:rPr lang="nb-NO" sz="1200" dirty="0" smtClean="0"/>
              <a:t>Rådgiver</a:t>
            </a:r>
            <a:r>
              <a:rPr lang="nb-NO" sz="1200" dirty="0" smtClean="0"/>
              <a:t>: Trond Einar Persen</a:t>
            </a:r>
            <a:endParaRPr lang="nb-NO" sz="1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37854"/>
            <a:ext cx="4824536" cy="16580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4" y="5444900"/>
            <a:ext cx="804606" cy="792415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196" y="6035036"/>
            <a:ext cx="1481804" cy="82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Nordnorsk vitensenter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41" y="4742160"/>
            <a:ext cx="2304256" cy="62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lde 2" descr="image00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44900"/>
            <a:ext cx="1104576" cy="863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39" y="674020"/>
            <a:ext cx="1635565" cy="618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674020"/>
            <a:ext cx="1800200" cy="619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77" y="674020"/>
            <a:ext cx="2187284" cy="61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105" y="620688"/>
            <a:ext cx="2250367" cy="619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742" y="5467"/>
            <a:ext cx="4612474" cy="67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490" y="1700808"/>
            <a:ext cx="4223515" cy="223224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9" y="1556792"/>
            <a:ext cx="4479889" cy="15605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70793"/>
            <a:ext cx="4028416" cy="151216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10" y="4310036"/>
            <a:ext cx="4279443" cy="149522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67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Algebra 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15" y="1988840"/>
            <a:ext cx="7921625" cy="2699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02620258"/>
              </p:ext>
            </p:extLst>
          </p:nvPr>
        </p:nvGraphicFramePr>
        <p:xfrm>
          <a:off x="2843808" y="6525345"/>
          <a:ext cx="3600400" cy="331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504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15" y="1916832"/>
            <a:ext cx="7921625" cy="3451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378164197"/>
              </p:ext>
            </p:extLst>
          </p:nvPr>
        </p:nvGraphicFramePr>
        <p:xfrm>
          <a:off x="2843808" y="6525345"/>
          <a:ext cx="3600400" cy="331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2277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37" b="2534"/>
          <a:stretch/>
        </p:blipFill>
        <p:spPr>
          <a:xfrm>
            <a:off x="1740681" y="2609735"/>
            <a:ext cx="5518621" cy="3312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lassholder for innhold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5656" y="548680"/>
            <a:ext cx="6048672" cy="2061055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10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-22392"/>
            <a:ext cx="7704855" cy="6880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646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920880" cy="936104"/>
          </a:xfrm>
        </p:spPr>
        <p:txBody>
          <a:bodyPr/>
          <a:lstStyle/>
          <a:p>
            <a:r>
              <a:rPr lang="nb-NO" dirty="0" smtClean="0"/>
              <a:t>Samspill med næringslivet </a:t>
            </a:r>
            <a:r>
              <a:rPr lang="nb-NO" dirty="0" smtClean="0"/>
              <a:t> </a:t>
            </a:r>
            <a:endParaRPr lang="nb-NO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509120"/>
            <a:ext cx="2309444" cy="195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0" t="7444" r="21674" b="28197"/>
          <a:stretch/>
        </p:blipFill>
        <p:spPr bwMode="auto">
          <a:xfrm>
            <a:off x="-15080" y="1628800"/>
            <a:ext cx="4749488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0" r="45342" b="65916"/>
          <a:stretch/>
        </p:blipFill>
        <p:spPr bwMode="auto">
          <a:xfrm>
            <a:off x="4734518" y="1628800"/>
            <a:ext cx="4434618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Bilde 2" descr="image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986" y="0"/>
            <a:ext cx="170497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646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sz="3200" dirty="0" err="1" smtClean="0"/>
              <a:t>Vitenuka</a:t>
            </a:r>
            <a:r>
              <a:rPr lang="nb-NO" sz="3200" dirty="0" smtClean="0"/>
              <a:t>, en vitenskapsfestival </a:t>
            </a:r>
            <a:endParaRPr lang="nb-NO" sz="3200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nb-NO" sz="1600" dirty="0" smtClean="0"/>
              <a:t>Geir Kristoffersen, Prosjektleder matematikk og Newton Alta, Alta Kommune</a:t>
            </a:r>
          </a:p>
        </p:txBody>
      </p:sp>
    </p:spTree>
    <p:extLst>
      <p:ext uri="{BB962C8B-B14F-4D97-AF65-F5344CB8AC3E}">
        <p14:creationId xmlns:p14="http://schemas.microsoft.com/office/powerpoint/2010/main" val="49863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itenuka på Campus Alta sitt bild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/>
          <p:cNvSpPr/>
          <p:nvPr/>
        </p:nvSpPr>
        <p:spPr>
          <a:xfrm>
            <a:off x="1798320" y="603191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sz="2400" dirty="0">
                <a:hlinkClick r:id="rId4"/>
              </a:rPr>
              <a:t>https://www.facebook.com/Vitenuka/videos/1623233404391773</a:t>
            </a:r>
            <a:r>
              <a:rPr lang="nb-NO" sz="2400" dirty="0" smtClean="0">
                <a:hlinkClick r:id="rId4"/>
              </a:rPr>
              <a:t>/</a:t>
            </a:r>
            <a:r>
              <a:rPr lang="nb-NO" sz="2400" dirty="0" smtClean="0"/>
              <a:t>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9713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 err="1" smtClean="0"/>
              <a:t>Vitenuka</a:t>
            </a:r>
            <a:endParaRPr lang="nb-NO" sz="3200" dirty="0"/>
          </a:p>
        </p:txBody>
      </p:sp>
      <p:sp>
        <p:nvSpPr>
          <p:cNvPr id="13" name="Plassholder for innhold 12"/>
          <p:cNvSpPr>
            <a:spLocks noGrp="1"/>
          </p:cNvSpPr>
          <p:nvPr>
            <p:ph idx="1"/>
          </p:nvPr>
        </p:nvSpPr>
        <p:spPr>
          <a:xfrm>
            <a:off x="329282" y="1751182"/>
            <a:ext cx="8814718" cy="5106817"/>
          </a:xfrm>
        </p:spPr>
        <p:txBody>
          <a:bodyPr>
            <a:normAutofit/>
          </a:bodyPr>
          <a:lstStyle/>
          <a:p>
            <a:r>
              <a:rPr lang="nb-NO" sz="2400" dirty="0" smtClean="0"/>
              <a:t>For skoler og barnehager på Campus Alta – fast i uke 7</a:t>
            </a:r>
          </a:p>
          <a:p>
            <a:pPr marL="0" indent="0">
              <a:buNone/>
            </a:pPr>
            <a:endParaRPr lang="nb-NO" sz="2400" dirty="0" smtClean="0"/>
          </a:p>
          <a:p>
            <a:r>
              <a:rPr lang="nb-NO" sz="2400" dirty="0"/>
              <a:t>&lt; 1 100 elever og barnehagebarn </a:t>
            </a:r>
            <a:endParaRPr lang="nb-NO" sz="2400" dirty="0" smtClean="0"/>
          </a:p>
          <a:p>
            <a:endParaRPr lang="nb-NO" sz="2400" b="1" dirty="0"/>
          </a:p>
          <a:p>
            <a:r>
              <a:rPr lang="nb-NO" sz="2400" b="1" dirty="0" smtClean="0"/>
              <a:t>Utforskende </a:t>
            </a:r>
            <a:r>
              <a:rPr lang="nb-NO" sz="2400" b="1" dirty="0"/>
              <a:t>aktiviteter</a:t>
            </a:r>
            <a:r>
              <a:rPr lang="nb-NO" sz="2400" dirty="0"/>
              <a:t> innen </a:t>
            </a:r>
            <a:r>
              <a:rPr lang="nb-NO" sz="2400" dirty="0" smtClean="0"/>
              <a:t>realfagene</a:t>
            </a:r>
          </a:p>
          <a:p>
            <a:endParaRPr lang="nb-NO" sz="2400" dirty="0"/>
          </a:p>
          <a:p>
            <a:r>
              <a:rPr lang="nb-NO" sz="2400" dirty="0" smtClean="0"/>
              <a:t>UiT </a:t>
            </a:r>
          </a:p>
          <a:p>
            <a:r>
              <a:rPr lang="nb-NO" sz="2400" dirty="0" smtClean="0"/>
              <a:t>Alta kommune</a:t>
            </a:r>
          </a:p>
          <a:p>
            <a:r>
              <a:rPr lang="nb-NO" sz="2400" dirty="0" smtClean="0"/>
              <a:t>Nordnorsk vitensenter</a:t>
            </a:r>
          </a:p>
          <a:p>
            <a:pPr marL="0" indent="0">
              <a:buNone/>
            </a:pPr>
            <a:endParaRPr lang="nb-NO" sz="2400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961" y="4653280"/>
            <a:ext cx="4537039" cy="220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4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 smtClean="0"/>
              <a:t>Statistikk</a:t>
            </a:r>
            <a:endParaRPr lang="nb-NO" sz="3200" dirty="0"/>
          </a:p>
        </p:txBody>
      </p:sp>
      <p:sp>
        <p:nvSpPr>
          <p:cNvPr id="13" name="Plassholder for innhold 12"/>
          <p:cNvSpPr>
            <a:spLocks noGrp="1"/>
          </p:cNvSpPr>
          <p:nvPr>
            <p:ph idx="1"/>
          </p:nvPr>
        </p:nvSpPr>
        <p:spPr>
          <a:xfrm>
            <a:off x="284356" y="1751183"/>
            <a:ext cx="8435898" cy="4374980"/>
          </a:xfrm>
        </p:spPr>
        <p:txBody>
          <a:bodyPr/>
          <a:lstStyle/>
          <a:p>
            <a:pPr marL="0" indent="0">
              <a:buNone/>
            </a:pPr>
            <a:r>
              <a:rPr lang="nb-NO" sz="2400" dirty="0" smtClean="0"/>
              <a:t>Oversikt over antall elever, grupper og undervisningopplegg</a:t>
            </a:r>
          </a:p>
          <a:p>
            <a:endParaRPr lang="nb-NO" dirty="0"/>
          </a:p>
        </p:txBody>
      </p:sp>
      <p:graphicFrame>
        <p:nvGraphicFramePr>
          <p:cNvPr id="3" name="Tabell 2"/>
          <p:cNvGraphicFramePr>
            <a:graphicFrameLocks noGrp="1"/>
          </p:cNvGraphicFramePr>
          <p:nvPr/>
        </p:nvGraphicFramePr>
        <p:xfrm>
          <a:off x="795866" y="2636923"/>
          <a:ext cx="6096000" cy="2689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="" xmlns:a16="http://schemas.microsoft.com/office/drawing/2014/main" val="2827795781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2394156481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882442114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22238242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b="1" u="none" strike="noStrike" dirty="0">
                          <a:effectLst/>
                        </a:rPr>
                        <a:t>År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b="1" u="none" strike="noStrike" dirty="0">
                          <a:effectLst/>
                        </a:rPr>
                        <a:t>Elever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b="1" u="none" strike="noStrike" dirty="0">
                          <a:effectLst/>
                        </a:rPr>
                        <a:t>Opplegg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b="1" u="none" strike="noStrike" dirty="0">
                          <a:effectLst/>
                        </a:rPr>
                        <a:t>Grupper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="" xmlns:a16="http://schemas.microsoft.com/office/drawing/2014/main" val="11438528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effectLst/>
                        </a:rPr>
                        <a:t>2013</a:t>
                      </a:r>
                      <a:endParaRPr lang="nb-NO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effectLst/>
                        </a:rPr>
                        <a:t>620</a:t>
                      </a:r>
                      <a:endParaRPr lang="nb-NO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>
                          <a:effectLst/>
                        </a:rPr>
                        <a:t>7</a:t>
                      </a:r>
                      <a:endParaRPr lang="nb-NO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>
                          <a:effectLst/>
                        </a:rPr>
                        <a:t>29</a:t>
                      </a:r>
                      <a:endParaRPr lang="nb-NO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="" xmlns:a16="http://schemas.microsoft.com/office/drawing/2014/main" val="3582244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effectLst/>
                        </a:rPr>
                        <a:t>2014</a:t>
                      </a:r>
                      <a:endParaRPr lang="nb-NO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effectLst/>
                        </a:rPr>
                        <a:t>613</a:t>
                      </a:r>
                      <a:endParaRPr lang="nb-NO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>
                          <a:effectLst/>
                        </a:rPr>
                        <a:t>6</a:t>
                      </a:r>
                      <a:endParaRPr lang="nb-NO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>
                          <a:effectLst/>
                        </a:rPr>
                        <a:t>36</a:t>
                      </a:r>
                      <a:endParaRPr lang="nb-NO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="" xmlns:a16="http://schemas.microsoft.com/office/drawing/2014/main" val="25341512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effectLst/>
                        </a:rPr>
                        <a:t>2015</a:t>
                      </a:r>
                      <a:endParaRPr lang="nb-NO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effectLst/>
                        </a:rPr>
                        <a:t>685</a:t>
                      </a:r>
                      <a:endParaRPr lang="nb-NO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>
                          <a:effectLst/>
                        </a:rPr>
                        <a:t>7</a:t>
                      </a:r>
                      <a:endParaRPr lang="nb-NO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>
                          <a:effectLst/>
                        </a:rPr>
                        <a:t>40</a:t>
                      </a:r>
                      <a:endParaRPr lang="nb-NO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="" xmlns:a16="http://schemas.microsoft.com/office/drawing/2014/main" val="3103435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effectLst/>
                        </a:rPr>
                        <a:t>2016</a:t>
                      </a:r>
                      <a:endParaRPr lang="nb-NO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effectLst/>
                        </a:rPr>
                        <a:t>834</a:t>
                      </a:r>
                      <a:endParaRPr lang="nb-NO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effectLst/>
                        </a:rPr>
                        <a:t>11</a:t>
                      </a:r>
                      <a:endParaRPr lang="nb-NO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effectLst/>
                        </a:rPr>
                        <a:t>58</a:t>
                      </a:r>
                      <a:endParaRPr lang="nb-NO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="" xmlns:a16="http://schemas.microsoft.com/office/drawing/2014/main" val="3214877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 smtClean="0">
                          <a:effectLst/>
                        </a:rPr>
                        <a:t>2017</a:t>
                      </a:r>
                      <a:endParaRPr lang="nb-NO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effectLst/>
                        </a:rPr>
                        <a:t>1000</a:t>
                      </a:r>
                      <a:endParaRPr lang="nb-NO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effectLst/>
                        </a:rPr>
                        <a:t>13</a:t>
                      </a:r>
                      <a:endParaRPr lang="nb-NO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effectLst/>
                        </a:rPr>
                        <a:t>62</a:t>
                      </a:r>
                      <a:endParaRPr lang="nb-NO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="" xmlns:a16="http://schemas.microsoft.com/office/drawing/2014/main" val="1847340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nb-NO" sz="2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</a:t>
                      </a:r>
                      <a:endParaRPr lang="nb-NO" sz="2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nb-NO" sz="2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1156</a:t>
                      </a:r>
                      <a:endParaRPr lang="nb-NO" sz="2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nb-NO" sz="2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nb-NO" sz="2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nb-NO" sz="2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</a:t>
                      </a:r>
                      <a:endParaRPr lang="nb-NO" sz="2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014732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995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20" y="260648"/>
            <a:ext cx="9143999" cy="3142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52936"/>
            <a:ext cx="4542193" cy="2587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996952"/>
            <a:ext cx="4860032" cy="324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228" y="0"/>
            <a:ext cx="686521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Aktivitetspedagogikk – utforskende arbeid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sz="2400" dirty="0" smtClean="0"/>
              <a:t>Jeg hører – og jeg glemmer</a:t>
            </a:r>
          </a:p>
          <a:p>
            <a:pPr marL="0" indent="0">
              <a:buNone/>
            </a:pPr>
            <a:r>
              <a:rPr lang="nb-NO" sz="2400" dirty="0" smtClean="0"/>
              <a:t>Jeg ser – og jeg husker</a:t>
            </a:r>
          </a:p>
          <a:p>
            <a:pPr marL="0" indent="0">
              <a:buNone/>
            </a:pPr>
            <a:r>
              <a:rPr lang="nb-NO" sz="2400" dirty="0" smtClean="0"/>
              <a:t>Jeg gjør – og jeg forstår</a:t>
            </a:r>
          </a:p>
          <a:p>
            <a:pPr marL="0" indent="0">
              <a:buNone/>
            </a:pPr>
            <a:endParaRPr lang="nb-NO" sz="2400" dirty="0"/>
          </a:p>
          <a:p>
            <a:pPr marL="0" indent="0">
              <a:buNone/>
            </a:pPr>
            <a:r>
              <a:rPr lang="nb-NO" sz="2400" dirty="0" smtClean="0"/>
              <a:t>De gjør og de gjør – men de forstår slett ingen ting</a:t>
            </a:r>
          </a:p>
          <a:p>
            <a:pPr marL="0" indent="0">
              <a:buNone/>
            </a:pPr>
            <a:r>
              <a:rPr lang="nb-NO" dirty="0" smtClean="0"/>
              <a:t>Rosalind Driver (1983) </a:t>
            </a:r>
            <a:r>
              <a:rPr lang="nb-NO" i="1" dirty="0" smtClean="0"/>
              <a:t>The </a:t>
            </a:r>
            <a:r>
              <a:rPr lang="nb-NO" i="1" dirty="0" err="1" smtClean="0"/>
              <a:t>pupil</a:t>
            </a:r>
            <a:r>
              <a:rPr lang="nb-NO" i="1" dirty="0" smtClean="0"/>
              <a:t> as scientist</a:t>
            </a:r>
          </a:p>
        </p:txBody>
      </p:sp>
    </p:spTree>
    <p:extLst>
      <p:ext uri="{BB962C8B-B14F-4D97-AF65-F5344CB8AC3E}">
        <p14:creationId xmlns:p14="http://schemas.microsoft.com/office/powerpoint/2010/main" val="47815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 smtClean="0"/>
              <a:t>Hvorfor </a:t>
            </a:r>
            <a:r>
              <a:rPr lang="nb-NO" sz="3200" dirty="0" err="1" smtClean="0"/>
              <a:t>Vitenuka</a:t>
            </a:r>
            <a:endParaRPr lang="nb-NO" sz="32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9282" y="1751183"/>
            <a:ext cx="5055183" cy="45492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sz="2400" dirty="0" smtClean="0"/>
              <a:t>Alta kommune</a:t>
            </a:r>
          </a:p>
          <a:p>
            <a:r>
              <a:rPr lang="nb-NO" sz="2400" dirty="0" smtClean="0"/>
              <a:t>Gi elever, skoler og barnehager </a:t>
            </a:r>
            <a:r>
              <a:rPr lang="nb-NO" sz="2400" dirty="0"/>
              <a:t>i Alta </a:t>
            </a:r>
            <a:r>
              <a:rPr lang="nb-NO" sz="2400" dirty="0" smtClean="0"/>
              <a:t>opplevelser </a:t>
            </a:r>
            <a:r>
              <a:rPr lang="nb-NO" sz="2400" dirty="0"/>
              <a:t>og læring  gjennom eksperimentering innenfor matematikk, naturfag og teknologi.</a:t>
            </a:r>
          </a:p>
          <a:p>
            <a:r>
              <a:rPr lang="nb-NO" sz="2400" dirty="0" smtClean="0"/>
              <a:t>Utstyr </a:t>
            </a:r>
            <a:r>
              <a:rPr lang="nb-NO" sz="2400" dirty="0"/>
              <a:t>som de ikke har tilgang på </a:t>
            </a:r>
            <a:r>
              <a:rPr lang="nb-NO" sz="2400" dirty="0" smtClean="0"/>
              <a:t>skolene</a:t>
            </a:r>
          </a:p>
          <a:p>
            <a:r>
              <a:rPr lang="nb-NO" sz="2400" dirty="0" smtClean="0"/>
              <a:t>Skolene og barnehagene nærmere knyttet mot fagmiljøet på lærerutdanningen og NNV</a:t>
            </a:r>
          </a:p>
          <a:p>
            <a:r>
              <a:rPr lang="nb-NO" sz="2400" dirty="0" smtClean="0"/>
              <a:t>En etterutdanning for lærerne og barnehagelærere</a:t>
            </a:r>
          </a:p>
          <a:p>
            <a:endParaRPr lang="nb-NO" sz="1600" dirty="0" smtClean="0"/>
          </a:p>
          <a:p>
            <a:endParaRPr lang="nb-NO" sz="1600" dirty="0" smtClean="0"/>
          </a:p>
          <a:p>
            <a:endParaRPr lang="nb-NO" sz="1600" dirty="0"/>
          </a:p>
          <a:p>
            <a:endParaRPr lang="nb-NO" sz="1600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465" y="1844824"/>
            <a:ext cx="3744458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83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/>
              <a:t>Hvorfor </a:t>
            </a:r>
            <a:r>
              <a:rPr lang="nb-NO" sz="3200" dirty="0" smtClean="0"/>
              <a:t>Vitenuka - </a:t>
            </a:r>
            <a:r>
              <a:rPr lang="nb-NO" sz="2800" dirty="0" smtClean="0"/>
              <a:t>UiT</a:t>
            </a:r>
            <a:endParaRPr lang="nb-NO" sz="2800" dirty="0"/>
          </a:p>
        </p:txBody>
      </p:sp>
      <p:sp>
        <p:nvSpPr>
          <p:cNvPr id="13" name="Plassholder for innhold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400" dirty="0" smtClean="0"/>
              <a:t>Samfunnsoppdraget </a:t>
            </a:r>
            <a:r>
              <a:rPr lang="nb-NO" sz="2400" dirty="0"/>
              <a:t>til </a:t>
            </a:r>
            <a:r>
              <a:rPr lang="nb-NO" sz="2400" dirty="0" smtClean="0"/>
              <a:t>universitetet, gi noe til og være synlig i lokalmiljøet</a:t>
            </a:r>
            <a:endParaRPr lang="nb-NO" sz="2400" dirty="0"/>
          </a:p>
          <a:p>
            <a:r>
              <a:rPr lang="nb-NO" sz="2400" dirty="0"/>
              <a:t>Fagmiljøet får nærmere kontakt med </a:t>
            </a:r>
            <a:endParaRPr lang="nb-NO" sz="2400" dirty="0" smtClean="0"/>
          </a:p>
          <a:p>
            <a:pPr marL="0" indent="0">
              <a:buNone/>
            </a:pPr>
            <a:r>
              <a:rPr lang="nb-NO" sz="2400" dirty="0" smtClean="0"/>
              <a:t>    praksisfeltet</a:t>
            </a:r>
            <a:endParaRPr lang="nb-NO" sz="2400" dirty="0"/>
          </a:p>
          <a:p>
            <a:r>
              <a:rPr lang="nb-NO" sz="2400" dirty="0"/>
              <a:t>Studenter har praksis i </a:t>
            </a:r>
            <a:r>
              <a:rPr lang="nb-NO" sz="2400" dirty="0" err="1"/>
              <a:t>Vitenuka</a:t>
            </a:r>
            <a:endParaRPr lang="nb-NO" sz="2400" dirty="0"/>
          </a:p>
          <a:p>
            <a:r>
              <a:rPr lang="nb-NO" sz="2400" dirty="0"/>
              <a:t>Vi kan forske på alternative </a:t>
            </a:r>
            <a:endParaRPr lang="nb-NO" sz="2400" dirty="0" smtClean="0"/>
          </a:p>
          <a:p>
            <a:pPr marL="0" indent="0">
              <a:buNone/>
            </a:pPr>
            <a:r>
              <a:rPr lang="nb-NO" sz="2400" dirty="0" smtClean="0"/>
              <a:t>     læringsarena</a:t>
            </a:r>
            <a:endParaRPr lang="nb-NO" sz="2400" dirty="0"/>
          </a:p>
          <a:p>
            <a:r>
              <a:rPr lang="nb-NO" sz="2400" dirty="0"/>
              <a:t>Media og god omtale av universitetet</a:t>
            </a:r>
          </a:p>
          <a:p>
            <a:endParaRPr lang="nb-NO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120" y="2773680"/>
            <a:ext cx="3230880" cy="4307840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8156786" y="3593233"/>
            <a:ext cx="402096" cy="34544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374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60318" y="107576"/>
            <a:ext cx="8710550" cy="1364964"/>
          </a:xfrm>
        </p:spPr>
        <p:txBody>
          <a:bodyPr/>
          <a:lstStyle/>
          <a:p>
            <a:r>
              <a:rPr lang="nb-NO" sz="4400" b="1" dirty="0" smtClean="0"/>
              <a:t>Den Naturlige Skolesekken og lektor2</a:t>
            </a:r>
            <a:endParaRPr lang="nb-NO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b-NO" sz="3600" b="1" dirty="0" smtClean="0"/>
              <a:t>Ved Tverrelvdalen skole skoleåret 2017 / 2018</a:t>
            </a:r>
          </a:p>
          <a:p>
            <a:pPr marL="0" indent="0">
              <a:buNone/>
            </a:pPr>
            <a:endParaRPr lang="nb-NO" sz="3600" b="1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66" y="3349138"/>
            <a:ext cx="2049384" cy="2049384"/>
          </a:xfrm>
          <a:prstGeom prst="rect">
            <a:avLst/>
          </a:prstGeom>
        </p:spPr>
      </p:pic>
      <p:pic>
        <p:nvPicPr>
          <p:cNvPr id="6" name="irc_mi" descr="Bilderesultat for tegninger penger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107" y="3064828"/>
            <a:ext cx="575786" cy="728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Bilde 6" descr="Bilderesultat for tegninger ferie">
            <a:hlinkClick r:id="rId5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198" y="2968831"/>
            <a:ext cx="993695" cy="676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rc_mi" descr="Bilderesultat for tegninger penger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198" y="3945573"/>
            <a:ext cx="575786" cy="728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e 8" descr="Bilderesultat for tegninger BMW">
            <a:hlinkClick r:id="rId7"/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315" y="2808118"/>
            <a:ext cx="839424" cy="541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Bilde 9" descr="Bilderesultat for tegninger hus">
            <a:hlinkClick r:id="rId9"/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922" y="3516514"/>
            <a:ext cx="946785" cy="848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Bilde 10" descr="Bilderesultat for tegninger hus">
            <a:hlinkClick r:id="rId11"/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739" y="4673917"/>
            <a:ext cx="1240631" cy="789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Bilderesultat for tegninger tenker pengesparing">
            <a:hlinkClick r:id="rId13"/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888" y="3793173"/>
            <a:ext cx="721427" cy="1286591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234980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Den naturlige skolesekken logo, 8x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4622"/>
            <a:ext cx="7642932" cy="3708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ktangel 4"/>
          <p:cNvSpPr/>
          <p:nvPr/>
        </p:nvSpPr>
        <p:spPr>
          <a:xfrm>
            <a:off x="538843" y="3504245"/>
            <a:ext cx="8102237" cy="3063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07000"/>
              </a:lnSpc>
              <a:spcBef>
                <a:spcPts val="0"/>
              </a:spcBef>
              <a:spcAft>
                <a:spcPts val="750"/>
              </a:spcAft>
            </a:pPr>
            <a:r>
              <a:rPr lang="nb-NO" sz="2800" b="1" kern="1800" dirty="0" smtClean="0">
                <a:solidFill>
                  <a:srgbClr val="464646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Den naturlige skolesekken</a:t>
            </a:r>
            <a:endParaRPr lang="nb-NO" sz="28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auto">
              <a:lnSpc>
                <a:spcPct val="107000"/>
              </a:lnSpc>
              <a:spcBef>
                <a:spcPts val="0"/>
              </a:spcBef>
              <a:spcAft>
                <a:spcPts val="750"/>
              </a:spcAft>
            </a:pPr>
            <a:r>
              <a:rPr lang="nb-NO" sz="2800" b="1" i="1" dirty="0">
                <a:solidFill>
                  <a:srgbClr val="464646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... er en nasjonal skolesatsing som skal bidra til at barn og unge gjennom</a:t>
            </a:r>
            <a:r>
              <a:rPr lang="nb-NO" sz="2800" b="1" dirty="0">
                <a:solidFill>
                  <a:srgbClr val="464646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opplæringen får kunnskap og bevissthet om bærekraftig utvikling og klodens miljøutfordringer.</a:t>
            </a:r>
            <a:endParaRPr lang="nb-NO" sz="28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auto">
              <a:lnSpc>
                <a:spcPct val="107000"/>
              </a:lnSpc>
              <a:spcBef>
                <a:spcPts val="0"/>
              </a:spcBef>
              <a:spcAft>
                <a:spcPts val="750"/>
              </a:spcAft>
            </a:pPr>
            <a:r>
              <a:rPr lang="nb-NO" sz="2800" b="1" dirty="0">
                <a:solidFill>
                  <a:srgbClr val="464646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nb-NO" sz="28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81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247867" y="4089643"/>
            <a:ext cx="5825202" cy="1646302"/>
          </a:xfrm>
        </p:spPr>
        <p:txBody>
          <a:bodyPr>
            <a:normAutofit fontScale="90000"/>
          </a:bodyPr>
          <a:lstStyle/>
          <a:p>
            <a:r>
              <a:rPr lang="nb-NO" sz="4900" b="1" dirty="0">
                <a:solidFill>
                  <a:schemeClr val="tx1"/>
                </a:solidFill>
              </a:rPr>
              <a:t>6</a:t>
            </a:r>
            <a:r>
              <a:rPr lang="nb-NO" sz="4900" b="1" dirty="0" smtClean="0">
                <a:solidFill>
                  <a:schemeClr val="tx1"/>
                </a:solidFill>
              </a:rPr>
              <a:t>.og </a:t>
            </a:r>
            <a:r>
              <a:rPr lang="nb-NO" sz="4900" b="1" dirty="0">
                <a:solidFill>
                  <a:schemeClr val="tx1"/>
                </a:solidFill>
              </a:rPr>
              <a:t>7</a:t>
            </a:r>
            <a:r>
              <a:rPr lang="nb-NO" sz="4900" b="1" dirty="0" smtClean="0">
                <a:solidFill>
                  <a:schemeClr val="tx1"/>
                </a:solidFill>
              </a:rPr>
              <a:t>.klasse forsker på </a:t>
            </a:r>
            <a:r>
              <a:rPr lang="nb-NO" sz="3100" b="1" dirty="0" smtClean="0">
                <a:solidFill>
                  <a:schemeClr val="tx1"/>
                </a:solidFill>
              </a:rPr>
              <a:t/>
            </a:r>
            <a:br>
              <a:rPr lang="nb-NO" sz="3100" b="1" dirty="0" smtClean="0">
                <a:solidFill>
                  <a:schemeClr val="tx1"/>
                </a:solidFill>
              </a:rPr>
            </a:br>
            <a:r>
              <a:rPr lang="nb-NO" sz="2200" b="1" dirty="0" smtClean="0">
                <a:solidFill>
                  <a:schemeClr val="tx1"/>
                </a:solidFill>
              </a:rPr>
              <a:t/>
            </a:r>
            <a:br>
              <a:rPr lang="nb-NO" sz="2200" b="1" dirty="0" smtClean="0">
                <a:solidFill>
                  <a:schemeClr val="tx1"/>
                </a:solidFill>
              </a:rPr>
            </a:br>
            <a:r>
              <a:rPr lang="nb-NO" sz="8900" b="1" dirty="0" smtClean="0">
                <a:solidFill>
                  <a:schemeClr val="tx1"/>
                </a:solidFill>
              </a:rPr>
              <a:t>Plastavfall</a:t>
            </a:r>
            <a:r>
              <a:rPr lang="nb-NO" sz="4000" b="1" dirty="0" smtClean="0">
                <a:solidFill>
                  <a:schemeClr val="tx1"/>
                </a:solidFill>
              </a:rPr>
              <a:t> 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b="1" dirty="0" smtClean="0"/>
              <a:t/>
            </a:r>
            <a:br>
              <a:rPr lang="nb-NO" b="1" dirty="0" smtClean="0"/>
            </a:br>
            <a:r>
              <a:rPr lang="nb-NO" b="1" dirty="0" smtClean="0">
                <a:solidFill>
                  <a:schemeClr val="tx1"/>
                </a:solidFill>
              </a:rPr>
              <a:t>–</a:t>
            </a:r>
            <a:r>
              <a:rPr lang="nb-NO" b="1" dirty="0" smtClean="0"/>
              <a:t> </a:t>
            </a:r>
            <a:r>
              <a:rPr lang="nb-NO" b="1" dirty="0" smtClean="0">
                <a:solidFill>
                  <a:schemeClr val="tx1"/>
                </a:solidFill>
              </a:rPr>
              <a:t>kan jeg som forbruker gjøre en forandring?</a:t>
            </a:r>
            <a:endParaRPr lang="nb-NO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89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"/>
            <a:ext cx="5220073" cy="3729349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157">
            <a:off x="149973" y="1172663"/>
            <a:ext cx="6769038" cy="487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7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476672"/>
            <a:ext cx="4644565" cy="1336956"/>
          </a:xfrm>
        </p:spPr>
        <p:txBody>
          <a:bodyPr/>
          <a:lstStyle/>
          <a:p>
            <a:r>
              <a:rPr lang="nb-NO" sz="2800" dirty="0" smtClean="0"/>
              <a:t>Produksjon av </a:t>
            </a:r>
            <a:br>
              <a:rPr lang="nb-NO" sz="2800" dirty="0" smtClean="0"/>
            </a:br>
            <a:r>
              <a:rPr lang="nb-NO" sz="2800" dirty="0" smtClean="0"/>
              <a:t>handlenett</a:t>
            </a:r>
            <a:endParaRPr lang="nb-NO" sz="2800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569"/>
            <a:ext cx="4860032" cy="3778442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741" y="3758675"/>
            <a:ext cx="4253259" cy="3099163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1" y="2741354"/>
            <a:ext cx="5445468" cy="413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2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49276" y="629392"/>
            <a:ext cx="8042276" cy="815140"/>
          </a:xfrm>
        </p:spPr>
        <p:txBody>
          <a:bodyPr/>
          <a:lstStyle/>
          <a:p>
            <a:r>
              <a:rPr lang="nb-NO" dirty="0" smtClean="0"/>
              <a:t/>
            </a:r>
            <a:br>
              <a:rPr lang="nb-NO" dirty="0" smtClean="0"/>
            </a:br>
            <a:r>
              <a:rPr lang="nb-NO" dirty="0"/>
              <a:t/>
            </a:r>
            <a:br>
              <a:rPr lang="nb-NO" dirty="0"/>
            </a:br>
            <a:r>
              <a:rPr lang="nb-NO" dirty="0" smtClean="0"/>
              <a:t/>
            </a:r>
            <a:br>
              <a:rPr lang="nb-NO" dirty="0" smtClean="0"/>
            </a:br>
            <a:r>
              <a:rPr lang="nb-NO" dirty="0"/>
              <a:t/>
            </a:r>
            <a:br>
              <a:rPr lang="nb-NO" dirty="0"/>
            </a:br>
            <a:r>
              <a:rPr lang="nb-NO" dirty="0" smtClean="0"/>
              <a:t/>
            </a:r>
            <a:br>
              <a:rPr lang="nb-NO" dirty="0" smtClean="0"/>
            </a:br>
            <a:r>
              <a:rPr lang="nb-NO" dirty="0"/>
              <a:t/>
            </a:r>
            <a:br>
              <a:rPr lang="nb-NO" dirty="0"/>
            </a:br>
            <a:r>
              <a:rPr lang="nb-NO" dirty="0" smtClean="0"/>
              <a:t/>
            </a:r>
            <a:br>
              <a:rPr lang="nb-NO" dirty="0" smtClean="0"/>
            </a:br>
            <a:r>
              <a:rPr lang="nb-NO" dirty="0"/>
              <a:t/>
            </a:r>
            <a:br>
              <a:rPr lang="nb-NO" dirty="0"/>
            </a:br>
            <a:r>
              <a:rPr lang="nb-NO" dirty="0" smtClean="0"/>
              <a:t/>
            </a:r>
            <a:br>
              <a:rPr lang="nb-NO" dirty="0" smtClean="0"/>
            </a:br>
            <a:r>
              <a:rPr lang="nb-NO" dirty="0"/>
              <a:t/>
            </a:r>
            <a:br>
              <a:rPr lang="nb-NO" dirty="0"/>
            </a:br>
            <a:r>
              <a:rPr lang="nb-NO" dirty="0" smtClean="0"/>
              <a:t/>
            </a:r>
            <a:br>
              <a:rPr lang="nb-NO" dirty="0" smtClean="0"/>
            </a:br>
            <a:r>
              <a:rPr lang="nb-NO" dirty="0"/>
              <a:t/>
            </a:r>
            <a:br>
              <a:rPr lang="nb-NO" dirty="0"/>
            </a:br>
            <a:r>
              <a:rPr lang="nb-NO" dirty="0" smtClean="0"/>
              <a:t/>
            </a:r>
            <a:br>
              <a:rPr lang="nb-NO" dirty="0" smtClean="0"/>
            </a:br>
            <a:r>
              <a:rPr lang="nb-NO" dirty="0"/>
              <a:t/>
            </a:r>
            <a:br>
              <a:rPr lang="nb-NO" dirty="0"/>
            </a:br>
            <a:r>
              <a:rPr lang="nb-NO" sz="2800" b="1" dirty="0" smtClean="0"/>
              <a:t>Lektor2 </a:t>
            </a:r>
            <a:r>
              <a:rPr lang="nb-NO" sz="2800" b="1" dirty="0"/>
              <a:t>– Samarbeid med arbeidslivet om undervisning i </a:t>
            </a:r>
            <a:r>
              <a:rPr lang="nb-NO" sz="2800" b="1" dirty="0" smtClean="0"/>
              <a:t>realfag</a:t>
            </a:r>
            <a:endParaRPr lang="nb-NO" sz="28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Lektor2 tilbyr:</a:t>
            </a:r>
          </a:p>
          <a:p>
            <a:endParaRPr lang="nb-NO" dirty="0" smtClean="0"/>
          </a:p>
          <a:p>
            <a:pPr lvl="2"/>
            <a:r>
              <a:rPr lang="nb-NO" dirty="0" smtClean="0"/>
              <a:t> </a:t>
            </a:r>
            <a:r>
              <a:rPr lang="nb-NO" dirty="0"/>
              <a:t>kompetanseutvikling og økonomisk støtte til ungdomsskoler og </a:t>
            </a:r>
            <a:r>
              <a:rPr lang="nb-NO" dirty="0" smtClean="0"/>
              <a:t>videregående</a:t>
            </a:r>
          </a:p>
          <a:p>
            <a:pPr marL="685800" lvl="2" indent="0">
              <a:buNone/>
            </a:pPr>
            <a:endParaRPr lang="nb-NO" dirty="0" smtClean="0"/>
          </a:p>
          <a:p>
            <a:pPr lvl="2"/>
            <a:r>
              <a:rPr lang="nb-NO" dirty="0" smtClean="0"/>
              <a:t>Involvering av  </a:t>
            </a:r>
            <a:r>
              <a:rPr lang="nb-NO" dirty="0"/>
              <a:t>fagpersoner fra arbeidslivet i realfagsundervisningen. </a:t>
            </a:r>
            <a:endParaRPr lang="nb-NO" dirty="0" smtClean="0"/>
          </a:p>
          <a:p>
            <a:pPr marL="685800" lvl="2" indent="0">
              <a:buNone/>
            </a:pPr>
            <a:endParaRPr lang="nb-NO" dirty="0" smtClean="0"/>
          </a:p>
          <a:p>
            <a:pPr lvl="2"/>
            <a:r>
              <a:rPr lang="nb-NO" dirty="0" smtClean="0"/>
              <a:t>I </a:t>
            </a:r>
            <a:r>
              <a:rPr lang="nb-NO" dirty="0"/>
              <a:t>samarbeid utvikler skolen og samarbeidspartneren inspirerende og læreplanrettede undervisningsopplegg med fokus på anvendelse av realfag. </a:t>
            </a:r>
          </a:p>
        </p:txBody>
      </p:sp>
    </p:spTree>
    <p:extLst>
      <p:ext uri="{BB962C8B-B14F-4D97-AF65-F5344CB8AC3E}">
        <p14:creationId xmlns:p14="http://schemas.microsoft.com/office/powerpoint/2010/main" val="419853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Politisk oppdrag – Realfagskommune </a:t>
            </a:r>
            <a:br>
              <a:rPr lang="nb-NO" dirty="0" smtClean="0"/>
            </a:br>
            <a:r>
              <a:rPr lang="nb-NO" dirty="0" smtClean="0"/>
              <a:t>19/01-15 </a:t>
            </a:r>
            <a:endParaRPr lang="nb-N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16"/>
          <a:stretch/>
        </p:blipFill>
        <p:spPr bwMode="auto">
          <a:xfrm>
            <a:off x="0" y="1582745"/>
            <a:ext cx="9182213" cy="2782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8042" y="3879050"/>
            <a:ext cx="3024336" cy="2268252"/>
          </a:xfrm>
          <a:prstGeom prst="rect">
            <a:avLst/>
          </a:prstGeom>
        </p:spPr>
      </p:pic>
      <p:pic>
        <p:nvPicPr>
          <p:cNvPr id="1028" name="Picture 2" descr="image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252" y="3501008"/>
            <a:ext cx="535534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104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Oppdragsbrev </a:t>
            </a:r>
            <a:r>
              <a:rPr lang="nb-NO" dirty="0" smtClean="0"/>
              <a:t>fra DNB</a:t>
            </a:r>
            <a:endParaRPr lang="nb-NO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67" y="1799941"/>
            <a:ext cx="8426335" cy="4600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5518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5024"/>
            <a:ext cx="9127604" cy="212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6" y="0"/>
            <a:ext cx="9111208" cy="366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14195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Programmering og algoritmisk tankegang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11560" y="1844825"/>
            <a:ext cx="8532440" cy="1008112"/>
          </a:xfrm>
        </p:spPr>
        <p:txBody>
          <a:bodyPr/>
          <a:lstStyle/>
          <a:p>
            <a:r>
              <a:rPr lang="nb-NO" dirty="0"/>
              <a:t>I matematikk og informatikk er en algoritme en presis beskrivelse av en endelig serie operasjoner som skal utføres for å løse et problem eller et sett med flere problemer.</a:t>
            </a:r>
          </a:p>
        </p:txBody>
      </p:sp>
      <p:sp>
        <p:nvSpPr>
          <p:cNvPr id="4" name="TekstSylinder 3"/>
          <p:cNvSpPr txBox="1"/>
          <p:nvPr/>
        </p:nvSpPr>
        <p:spPr>
          <a:xfrm>
            <a:off x="899592" y="3068960"/>
            <a:ext cx="2520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Programmering uten datamaskin - </a:t>
            </a:r>
            <a:r>
              <a:rPr lang="nb-NO" sz="1600" u="sng" dirty="0">
                <a:hlinkClick r:id="rId2"/>
              </a:rPr>
              <a:t>https://www.youtube.com/watch?v=bX-evZ3Xll4</a:t>
            </a:r>
            <a:endParaRPr lang="nb-NO" sz="1600" dirty="0"/>
          </a:p>
          <a:p>
            <a:endParaRPr lang="nb-NO" sz="1600" dirty="0"/>
          </a:p>
        </p:txBody>
      </p:sp>
      <p:pic>
        <p:nvPicPr>
          <p:cNvPr id="2050" name="Picture 2" descr="C:\Bilder\Realfag\IMG_12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921" y="2685067"/>
            <a:ext cx="5724128" cy="381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38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WE DO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560" y="-14280"/>
            <a:ext cx="3652440" cy="6493227"/>
          </a:xfrm>
        </p:spPr>
      </p:pic>
      <p:sp>
        <p:nvSpPr>
          <p:cNvPr id="5" name="TekstSylinder 4"/>
          <p:cNvSpPr txBox="1"/>
          <p:nvPr/>
        </p:nvSpPr>
        <p:spPr>
          <a:xfrm>
            <a:off x="755576" y="2204864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 smtClean="0"/>
              <a:t>Lego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 smtClean="0"/>
              <a:t>2 timer </a:t>
            </a:r>
          </a:p>
        </p:txBody>
      </p:sp>
    </p:spTree>
    <p:extLst>
      <p:ext uri="{BB962C8B-B14F-4D97-AF65-F5344CB8AC3E}">
        <p14:creationId xmlns:p14="http://schemas.microsoft.com/office/powerpoint/2010/main" val="309125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lede_sjokk_Vhristian Ukjent.jp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76872"/>
            <a:ext cx="9144000" cy="4581129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084168" y="2708920"/>
            <a:ext cx="2626976" cy="2496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71634" tIns="35817" rIns="71634" bIns="35817">
            <a:spAutoFit/>
          </a:bodyPr>
          <a:lstStyle/>
          <a:p>
            <a:pPr defTabSz="457200" fontAlgn="auto">
              <a:lnSpc>
                <a:spcPct val="150000"/>
              </a:lnSpc>
              <a:spcBef>
                <a:spcPct val="50000"/>
              </a:spcBef>
              <a:spcAft>
                <a:spcPts val="600"/>
              </a:spcAft>
              <a:defRPr/>
            </a:pPr>
            <a:r>
              <a:rPr lang="nb-NO" sz="1500" dirty="0" smtClean="0">
                <a:solidFill>
                  <a:prstClr val="white"/>
                </a:solidFill>
                <a:latin typeface="Calibri"/>
                <a:ea typeface="+mn-ea"/>
                <a:cs typeface="Calibri"/>
              </a:rPr>
              <a:t>”Formålet er å gi barn og unge gode lærings- og mestringsopplevelse med naturfag, matematikk og teknologi, og gjennom dette bidra til at flere velger en realfaglig utdanning.“</a:t>
            </a:r>
            <a:endParaRPr lang="nb-NO" sz="1500" dirty="0">
              <a:solidFill>
                <a:prstClr val="white"/>
              </a:solidFill>
              <a:latin typeface="Calibri"/>
              <a:ea typeface="+mn-ea"/>
              <a:cs typeface="Calibri"/>
            </a:endParaRPr>
          </a:p>
        </p:txBody>
      </p:sp>
      <p:cxnSp>
        <p:nvCxnSpPr>
          <p:cNvPr id="9" name="Rett linje 8"/>
          <p:cNvCxnSpPr/>
          <p:nvPr/>
        </p:nvCxnSpPr>
        <p:spPr>
          <a:xfrm>
            <a:off x="-1182395" y="1407456"/>
            <a:ext cx="10344807" cy="2117"/>
          </a:xfrm>
          <a:prstGeom prst="line">
            <a:avLst/>
          </a:prstGeom>
          <a:ln>
            <a:solidFill>
              <a:srgbClr val="A6A6A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Bild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651" y="357072"/>
            <a:ext cx="1006620" cy="58989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hlinkClick r:id="rId5"/>
              </a:rPr>
              <a:t>FIRST LEGO League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9903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Oppsummering prosjektstøtte pr </a:t>
            </a:r>
            <a:r>
              <a:rPr lang="nb-NO" dirty="0" smtClean="0"/>
              <a:t>1/3-18</a:t>
            </a:r>
            <a:endParaRPr lang="nb-NO" dirty="0"/>
          </a:p>
        </p:txBody>
      </p:sp>
      <p:graphicFrame>
        <p:nvGraphicFramePr>
          <p:cNvPr id="4" name="Tabel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4562725"/>
              </p:ext>
            </p:extLst>
          </p:nvPr>
        </p:nvGraphicFramePr>
        <p:xfrm>
          <a:off x="611560" y="1772816"/>
          <a:ext cx="7704856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16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23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dirty="0" smtClean="0"/>
                        <a:t>Hva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Beløp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800" dirty="0" smtClean="0"/>
                        <a:t>Realfagskommuneprosjektet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dirty="0" smtClean="0"/>
                        <a:t>1 405 </a:t>
                      </a:r>
                      <a:r>
                        <a:rPr lang="nb-NO" sz="1800" dirty="0" smtClean="0"/>
                        <a:t>000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800" dirty="0" smtClean="0"/>
                        <a:t>UIT - til å støtte Alta kommune 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600 </a:t>
                      </a:r>
                      <a:r>
                        <a:rPr lang="nb-NO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000</a:t>
                      </a:r>
                      <a:endParaRPr lang="nb-NO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800" dirty="0" smtClean="0"/>
                        <a:t>Konkretiseringsmateriell til barnehagene 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242 000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800" dirty="0" smtClean="0"/>
                        <a:t>Kompetanseheving rettet mot barnehagene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130 </a:t>
                      </a:r>
                      <a:r>
                        <a:rPr lang="nb-NO" dirty="0" smtClean="0"/>
                        <a:t>000,-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 smtClean="0"/>
                        <a:t>Lektor 2 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200 </a:t>
                      </a:r>
                      <a:r>
                        <a:rPr lang="nb-NO" dirty="0" smtClean="0"/>
                        <a:t>000,-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 smtClean="0"/>
                        <a:t>Den naturlige</a:t>
                      </a:r>
                      <a:r>
                        <a:rPr lang="nb-NO" baseline="0" dirty="0" smtClean="0"/>
                        <a:t> skolesekken – 2 skoler 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180 </a:t>
                      </a:r>
                      <a:r>
                        <a:rPr lang="nb-NO" dirty="0" smtClean="0"/>
                        <a:t>000,-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 smtClean="0"/>
                        <a:t>Realfagsmotivasjon i </a:t>
                      </a:r>
                      <a:r>
                        <a:rPr lang="nb-NO" dirty="0" err="1" smtClean="0"/>
                        <a:t>barentsområdet</a:t>
                      </a:r>
                      <a:r>
                        <a:rPr lang="nb-NO" dirty="0" smtClean="0"/>
                        <a:t> 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250 000,-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 smtClean="0"/>
                        <a:t>First Lego </a:t>
                      </a:r>
                      <a:r>
                        <a:rPr lang="nb-NO" dirty="0" err="1" smtClean="0"/>
                        <a:t>league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70 000,-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 smtClean="0"/>
                        <a:t>Energikamptilhenger 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120 000,-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 smtClean="0"/>
                        <a:t>Programmering som valgfag</a:t>
                      </a:r>
                      <a:r>
                        <a:rPr lang="nb-NO" baseline="0" dirty="0" smtClean="0"/>
                        <a:t> 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300 000,-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 smtClean="0"/>
                        <a:t>Sum 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3 497 </a:t>
                      </a:r>
                      <a:r>
                        <a:rPr lang="nb-NO" dirty="0" smtClean="0"/>
                        <a:t>000,-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703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9800458"/>
              </p:ext>
            </p:extLst>
          </p:nvPr>
        </p:nvGraphicFramePr>
        <p:xfrm>
          <a:off x="-1188640" y="-171400"/>
          <a:ext cx="6480720" cy="4713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603501163"/>
              </p:ext>
            </p:extLst>
          </p:nvPr>
        </p:nvGraphicFramePr>
        <p:xfrm>
          <a:off x="0" y="-171400"/>
          <a:ext cx="9252520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511113943"/>
              </p:ext>
            </p:extLst>
          </p:nvPr>
        </p:nvGraphicFramePr>
        <p:xfrm>
          <a:off x="-1260648" y="1340768"/>
          <a:ext cx="6840760" cy="520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809681707"/>
              </p:ext>
            </p:extLst>
          </p:nvPr>
        </p:nvGraphicFramePr>
        <p:xfrm>
          <a:off x="1524000" y="1397000"/>
          <a:ext cx="6936432" cy="4984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316324945"/>
              </p:ext>
            </p:extLst>
          </p:nvPr>
        </p:nvGraphicFramePr>
        <p:xfrm>
          <a:off x="0" y="0"/>
          <a:ext cx="9144000" cy="6453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393417629"/>
              </p:ext>
            </p:extLst>
          </p:nvPr>
        </p:nvGraphicFramePr>
        <p:xfrm>
          <a:off x="251520" y="1196752"/>
          <a:ext cx="7416824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aphicFrame>
        <p:nvGraphicFramePr>
          <p:cNvPr id="6" name="Diagram 5">
            <a:hlinkClick r:id="rId33" action="ppaction://hlinkfile"/>
          </p:cNvPr>
          <p:cNvGraphicFramePr/>
          <p:nvPr>
            <p:extLst>
              <p:ext uri="{D42A27DB-BD31-4B8C-83A1-F6EECF244321}">
                <p14:modId xmlns:p14="http://schemas.microsoft.com/office/powerpoint/2010/main" val="2729304815"/>
              </p:ext>
            </p:extLst>
          </p:nvPr>
        </p:nvGraphicFramePr>
        <p:xfrm>
          <a:off x="2843808" y="1772816"/>
          <a:ext cx="6624736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4" r:lo="rId35" r:qs="rId36" r:cs="rId37"/>
          </a:graphicData>
        </a:graphic>
      </p:graphicFrame>
    </p:spTree>
    <p:extLst>
      <p:ext uri="{BB962C8B-B14F-4D97-AF65-F5344CB8AC3E}">
        <p14:creationId xmlns:p14="http://schemas.microsoft.com/office/powerpoint/2010/main" val="260123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7" y="116632"/>
            <a:ext cx="9170956" cy="6373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428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496" y="2204864"/>
            <a:ext cx="9108504" cy="5400600"/>
          </a:xfrm>
        </p:spPr>
        <p:txBody>
          <a:bodyPr/>
          <a:lstStyle/>
          <a:p>
            <a:pPr indent="-285750"/>
            <a:r>
              <a:rPr lang="nb-NO" dirty="0" smtClean="0"/>
              <a:t>Formål </a:t>
            </a:r>
          </a:p>
          <a:p>
            <a:pPr lvl="2"/>
            <a:r>
              <a:rPr lang="nb-NO" sz="1600" dirty="0" smtClean="0"/>
              <a:t>Styrke realfagsmotivasjonen og realfagsresultater </a:t>
            </a:r>
          </a:p>
          <a:p>
            <a:pPr lvl="2"/>
            <a:r>
              <a:rPr lang="nb-NO" sz="1600" dirty="0" smtClean="0"/>
              <a:t>Bygge videre på; </a:t>
            </a:r>
            <a:r>
              <a:rPr lang="nb-NO" sz="1600" dirty="0" err="1" smtClean="0"/>
              <a:t>Vitenuka</a:t>
            </a:r>
            <a:r>
              <a:rPr lang="nb-NO" sz="1600" dirty="0" smtClean="0"/>
              <a:t>, Regneveiledere, First Lego League, Energikampen</a:t>
            </a:r>
          </a:p>
          <a:p>
            <a:pPr lvl="2"/>
            <a:r>
              <a:rPr lang="nb-NO" sz="1600" dirty="0" smtClean="0"/>
              <a:t>Øke samarbeidet i </a:t>
            </a:r>
            <a:r>
              <a:rPr lang="nb-NO" sz="1600" dirty="0" err="1" smtClean="0"/>
              <a:t>Barentsområdet</a:t>
            </a:r>
            <a:r>
              <a:rPr lang="nb-NO" sz="1600" dirty="0" smtClean="0"/>
              <a:t>, og jobbe mot det grønne skiftet (2033 og 2035)</a:t>
            </a:r>
          </a:p>
          <a:p>
            <a:r>
              <a:rPr lang="nb-NO" dirty="0" smtClean="0"/>
              <a:t>Samarbeidspartnere</a:t>
            </a:r>
          </a:p>
          <a:p>
            <a:pPr lvl="1"/>
            <a:r>
              <a:rPr lang="nb-NO" dirty="0" smtClean="0"/>
              <a:t>Alta kommune, UiT – Norges arktiske universitet, </a:t>
            </a:r>
            <a:r>
              <a:rPr lang="nb-NO" dirty="0" err="1" smtClean="0"/>
              <a:t>Nord-Norsk</a:t>
            </a:r>
            <a:r>
              <a:rPr lang="nb-NO" dirty="0" smtClean="0"/>
              <a:t> Vitensenter, Teknikkens Hus, Universitetet i </a:t>
            </a:r>
            <a:r>
              <a:rPr lang="nb-NO" dirty="0" err="1" smtClean="0"/>
              <a:t>Oulo</a:t>
            </a:r>
            <a:r>
              <a:rPr lang="nb-NO" dirty="0" smtClean="0"/>
              <a:t>, Universitetet i Murmansk, </a:t>
            </a:r>
            <a:r>
              <a:rPr lang="nb-NO" dirty="0" err="1" smtClean="0"/>
              <a:t>Murmanshelf</a:t>
            </a:r>
            <a:r>
              <a:rPr lang="nb-NO" dirty="0"/>
              <a:t> </a:t>
            </a:r>
            <a:r>
              <a:rPr lang="nb-NO" dirty="0" smtClean="0"/>
              <a:t>og Statoil</a:t>
            </a:r>
          </a:p>
          <a:p>
            <a:r>
              <a:rPr lang="nb-NO" dirty="0" smtClean="0"/>
              <a:t>Økonomisk ramme </a:t>
            </a:r>
          </a:p>
          <a:p>
            <a:pPr lvl="1"/>
            <a:r>
              <a:rPr lang="nb-NO" dirty="0" smtClean="0"/>
              <a:t>Totalt </a:t>
            </a:r>
            <a:r>
              <a:rPr lang="nb-NO" dirty="0" err="1" smtClean="0"/>
              <a:t>Ca</a:t>
            </a:r>
            <a:r>
              <a:rPr lang="nb-NO" dirty="0" smtClean="0"/>
              <a:t> 14 000 000,- NOK</a:t>
            </a:r>
          </a:p>
          <a:p>
            <a:pPr lvl="1"/>
            <a:r>
              <a:rPr lang="nb-NO" dirty="0" smtClean="0"/>
              <a:t>Alta kommune </a:t>
            </a:r>
            <a:r>
              <a:rPr lang="nb-NO" dirty="0" err="1" smtClean="0"/>
              <a:t>ca</a:t>
            </a:r>
            <a:r>
              <a:rPr lang="nb-NO" dirty="0" smtClean="0"/>
              <a:t> 3 700 000,-</a:t>
            </a:r>
          </a:p>
          <a:p>
            <a:pPr lvl="1"/>
            <a:r>
              <a:rPr lang="nb-NO" dirty="0" smtClean="0"/>
              <a:t>50% egenbidrag. Vårt er knyttet til egen lønn og kostnader knyttet til Newtonrommet og regneveilederne, samt bidrag fra </a:t>
            </a:r>
            <a:r>
              <a:rPr lang="nb-NO" dirty="0" err="1" smtClean="0"/>
              <a:t>Nord-Norsk</a:t>
            </a:r>
            <a:r>
              <a:rPr lang="nb-NO" dirty="0" smtClean="0"/>
              <a:t> Vitensenter og Statoil. </a:t>
            </a:r>
          </a:p>
          <a:p>
            <a:r>
              <a:rPr lang="nb-NO" dirty="0" smtClean="0"/>
              <a:t>Oppstart og drift </a:t>
            </a:r>
          </a:p>
          <a:p>
            <a:pPr lvl="1"/>
            <a:r>
              <a:rPr lang="nb-NO" dirty="0" smtClean="0"/>
              <a:t>August 2018 og 3 år fremover </a:t>
            </a:r>
          </a:p>
          <a:p>
            <a:pPr lvl="1"/>
            <a:r>
              <a:rPr lang="nb-NO" dirty="0" smtClean="0"/>
              <a:t>Fellessamlinger i Norge, Sverige, Finland og Russland </a:t>
            </a:r>
          </a:p>
          <a:p>
            <a:pPr marL="457200" lvl="1" indent="0">
              <a:buNone/>
            </a:pPr>
            <a:endParaRPr lang="nb-NO" dirty="0"/>
          </a:p>
        </p:txBody>
      </p:sp>
      <p:pic>
        <p:nvPicPr>
          <p:cNvPr id="7" name="Bilde 6" descr="Skjermutklip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76"/>
          <a:stretch/>
        </p:blipFill>
        <p:spPr>
          <a:xfrm>
            <a:off x="-36512" y="0"/>
            <a:ext cx="9199278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5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50" y="20311"/>
            <a:ext cx="9197050" cy="687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831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920880" cy="936104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Politisk oppdrag – Vitensenter  19/01-15</a:t>
            </a:r>
            <a:endParaRPr lang="nb-NO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242073" cy="3100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51" b="15572"/>
          <a:stretch/>
        </p:blipFill>
        <p:spPr>
          <a:xfrm>
            <a:off x="0" y="4221088"/>
            <a:ext cx="9144000" cy="2292825"/>
          </a:xfrm>
          <a:prstGeom prst="rect">
            <a:avLst/>
          </a:prstGeom>
        </p:spPr>
      </p:pic>
      <p:pic>
        <p:nvPicPr>
          <p:cNvPr id="5" name="Picture 2" descr="Nordnorsk vitensenter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635"/>
            <a:ext cx="2351162" cy="63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48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ktangel 1"/>
          <p:cNvSpPr>
            <a:spLocks noChangeArrowheads="1"/>
          </p:cNvSpPr>
          <p:nvPr/>
        </p:nvSpPr>
        <p:spPr bwMode="auto">
          <a:xfrm>
            <a:off x="2286000" y="2413000"/>
            <a:ext cx="4572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Museo Sans 500" pitchFamily="50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Museo Sans 500" pitchFamily="50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useo Sans 500" pitchFamily="50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Museo Sans 500" pitchFamily="50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useo Sans 500" pitchFamily="50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useo Sans 500" pitchFamily="50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useo Sans 500" pitchFamily="50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useo Sans 500" pitchFamily="50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useo Sans 500" pitchFamily="50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nb-NO" sz="1800">
                <a:latin typeface="Arial" pitchFamily="34" charset="0"/>
              </a:rPr>
              <a:t>Hvordan kan de miljømessige fotavtrykkene fra fremtidig næringsaktivitet minimeres? Og, sist men ikke minst, hvilken rolle kan eksisterende og </a:t>
            </a:r>
            <a:r>
              <a:rPr lang="nb-NO" altLang="nb-NO" sz="1800" b="1">
                <a:latin typeface="Arial" pitchFamily="34" charset="0"/>
              </a:rPr>
              <a:t>fremtidig teknologi</a:t>
            </a:r>
            <a:r>
              <a:rPr lang="nb-NO" altLang="nb-NO" sz="1800">
                <a:latin typeface="Arial" pitchFamily="34" charset="0"/>
              </a:rPr>
              <a:t> spille i utviklingen av en økonomisk lønnsom og miljømessig bærekraftig vekst i arktiske lokalsamfunn?</a:t>
            </a:r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25538"/>
            <a:ext cx="2247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TekstSylinder 4"/>
          <p:cNvSpPr txBox="1">
            <a:spLocks noChangeArrowheads="1"/>
          </p:cNvSpPr>
          <p:nvPr/>
        </p:nvSpPr>
        <p:spPr bwMode="auto">
          <a:xfrm>
            <a:off x="1042988" y="5084763"/>
            <a:ext cx="2314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Museo Sans 500" pitchFamily="50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Museo Sans 500" pitchFamily="50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useo Sans 500" pitchFamily="50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Museo Sans 500" pitchFamily="50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useo Sans 500" pitchFamily="50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useo Sans 500" pitchFamily="50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useo Sans 500" pitchFamily="50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useo Sans 500" pitchFamily="50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useo Sans 500" pitchFamily="50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nb-NO" sz="1800">
                <a:latin typeface="Arial" pitchFamily="34" charset="0"/>
              </a:rPr>
              <a:t>Arctic Frontiers 2016</a:t>
            </a:r>
          </a:p>
        </p:txBody>
      </p:sp>
    </p:spTree>
    <p:extLst>
      <p:ext uri="{BB962C8B-B14F-4D97-AF65-F5344CB8AC3E}">
        <p14:creationId xmlns:p14="http://schemas.microsoft.com/office/powerpoint/2010/main" val="940437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Bakgrunn for å bli Realfagskommune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000" dirty="0" smtClean="0"/>
              <a:t>Lesing i alle fag </a:t>
            </a:r>
          </a:p>
          <a:p>
            <a:r>
              <a:rPr lang="nb-NO" sz="2000" dirty="0" smtClean="0"/>
              <a:t>Forskerfrø – Breidablikk barnehage</a:t>
            </a:r>
          </a:p>
          <a:p>
            <a:pPr lvl="0"/>
            <a:r>
              <a:rPr lang="nb-NO" sz="2000" dirty="0" smtClean="0"/>
              <a:t>Newtonrommet</a:t>
            </a:r>
          </a:p>
          <a:p>
            <a:pPr lvl="0"/>
            <a:r>
              <a:rPr lang="nb-NO" sz="2000" dirty="0" err="1" smtClean="0"/>
              <a:t>Phenology</a:t>
            </a:r>
            <a:r>
              <a:rPr lang="nb-NO" sz="2000" dirty="0" smtClean="0"/>
              <a:t> </a:t>
            </a:r>
            <a:r>
              <a:rPr lang="nb-NO" sz="2000" dirty="0" err="1"/>
              <a:t>of</a:t>
            </a:r>
            <a:r>
              <a:rPr lang="nb-NO" sz="2000" dirty="0"/>
              <a:t> </a:t>
            </a:r>
            <a:r>
              <a:rPr lang="nb-NO" sz="2000" dirty="0" err="1"/>
              <a:t>the</a:t>
            </a:r>
            <a:r>
              <a:rPr lang="nb-NO" sz="2000" dirty="0"/>
              <a:t> North </a:t>
            </a:r>
            <a:r>
              <a:rPr lang="nb-NO" sz="2000" dirty="0" err="1"/>
              <a:t>calotte</a:t>
            </a:r>
            <a:r>
              <a:rPr lang="nb-NO" sz="2000" dirty="0"/>
              <a:t> - AUSK</a:t>
            </a:r>
          </a:p>
          <a:p>
            <a:r>
              <a:rPr lang="nb-NO" sz="2000" dirty="0" smtClean="0"/>
              <a:t>FIRST LEGO League</a:t>
            </a:r>
          </a:p>
          <a:p>
            <a:r>
              <a:rPr lang="nb-NO" sz="2000" dirty="0" smtClean="0"/>
              <a:t>Regneveileder </a:t>
            </a:r>
          </a:p>
          <a:p>
            <a:r>
              <a:rPr lang="nb-NO" sz="2000" dirty="0" err="1" smtClean="0"/>
              <a:t>Vitenuka</a:t>
            </a:r>
            <a:endParaRPr lang="nb-NO" sz="2000" dirty="0" smtClean="0"/>
          </a:p>
          <a:p>
            <a:r>
              <a:rPr lang="nb-NO" sz="2000" dirty="0" smtClean="0"/>
              <a:t>Realt arbeid på </a:t>
            </a:r>
            <a:r>
              <a:rPr lang="nb-NO" sz="2000" dirty="0" smtClean="0"/>
              <a:t>VGS</a:t>
            </a:r>
          </a:p>
          <a:p>
            <a:pPr marL="0" indent="0">
              <a:buNone/>
            </a:pPr>
            <a:endParaRPr lang="nb-NO" sz="2400" dirty="0" smtClean="0"/>
          </a:p>
          <a:p>
            <a:endParaRPr lang="nb-NO" sz="2400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648317"/>
            <a:ext cx="4283968" cy="2855979"/>
          </a:xfrm>
          <a:prstGeom prst="rect">
            <a:avLst/>
          </a:prstGeom>
        </p:spPr>
      </p:pic>
      <p:pic>
        <p:nvPicPr>
          <p:cNvPr id="1026" name="Picture 2" descr="Nordnorsk vitensenter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635"/>
            <a:ext cx="31432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stallasjon produsert av Science Projects for Nordnorsk vitensen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128" y="1498263"/>
            <a:ext cx="2871812" cy="215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Sylinder 4"/>
          <p:cNvSpPr txBox="1"/>
          <p:nvPr/>
        </p:nvSpPr>
        <p:spPr>
          <a:xfrm>
            <a:off x="467544" y="4941168"/>
            <a:ext cx="4392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 smtClean="0"/>
              <a:t>- Øke motivasjonen </a:t>
            </a:r>
          </a:p>
          <a:p>
            <a:r>
              <a:rPr lang="nb-NO" sz="2800" dirty="0" smtClean="0"/>
              <a:t>«Det grønne skiftet»</a:t>
            </a: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314343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b="1" dirty="0"/>
              <a:t>Mestring i Altaskolen </a:t>
            </a:r>
            <a:r>
              <a:rPr lang="nb-NO" dirty="0"/>
              <a:t>2014-2018 (MIA)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sz="2800" dirty="0"/>
              <a:t>Gjennom en opplæring som </a:t>
            </a:r>
            <a:r>
              <a:rPr lang="nb-NO" sz="2800" dirty="0" smtClean="0"/>
              <a:t>er</a:t>
            </a:r>
          </a:p>
          <a:p>
            <a:pPr lvl="0">
              <a:buClr>
                <a:srgbClr val="F07F09"/>
              </a:buClr>
            </a:pPr>
            <a:endParaRPr lang="nb-NO" sz="2800" dirty="0" smtClean="0">
              <a:solidFill>
                <a:prstClr val="black"/>
              </a:solidFill>
            </a:endParaRPr>
          </a:p>
          <a:p>
            <a:pPr lvl="0">
              <a:buClr>
                <a:srgbClr val="F07F09"/>
              </a:buClr>
            </a:pPr>
            <a:r>
              <a:rPr lang="nb-NO" sz="2800" dirty="0" smtClean="0">
                <a:solidFill>
                  <a:prstClr val="black"/>
                </a:solidFill>
              </a:rPr>
              <a:t>mer </a:t>
            </a:r>
            <a:r>
              <a:rPr lang="nb-NO" sz="2800" dirty="0">
                <a:solidFill>
                  <a:prstClr val="black"/>
                </a:solidFill>
              </a:rPr>
              <a:t>praktisk rettet</a:t>
            </a:r>
          </a:p>
          <a:p>
            <a:pPr marL="0" lvl="0" indent="0">
              <a:buClr>
                <a:srgbClr val="F07F09"/>
              </a:buClr>
              <a:buNone/>
            </a:pPr>
            <a:endParaRPr lang="nb-NO" sz="1200" dirty="0">
              <a:solidFill>
                <a:prstClr val="black"/>
              </a:solidFill>
            </a:endParaRPr>
          </a:p>
          <a:p>
            <a:pPr lvl="0">
              <a:buClr>
                <a:srgbClr val="F07F09"/>
              </a:buClr>
            </a:pPr>
            <a:r>
              <a:rPr lang="nb-NO" sz="2800" dirty="0">
                <a:solidFill>
                  <a:prstClr val="black"/>
                </a:solidFill>
              </a:rPr>
              <a:t>mer variert </a:t>
            </a:r>
          </a:p>
          <a:p>
            <a:pPr marL="0" lvl="0" indent="0">
              <a:buClr>
                <a:srgbClr val="F07F09"/>
              </a:buClr>
              <a:buNone/>
            </a:pPr>
            <a:endParaRPr lang="nb-NO" sz="1200" dirty="0">
              <a:solidFill>
                <a:prstClr val="black"/>
              </a:solidFill>
            </a:endParaRPr>
          </a:p>
          <a:p>
            <a:pPr lvl="0">
              <a:buClr>
                <a:srgbClr val="F07F09"/>
              </a:buClr>
            </a:pPr>
            <a:r>
              <a:rPr lang="nb-NO" sz="2800" dirty="0">
                <a:solidFill>
                  <a:prstClr val="black"/>
                </a:solidFill>
              </a:rPr>
              <a:t>mer meningsfylt (relevant)</a:t>
            </a:r>
          </a:p>
          <a:p>
            <a:pPr marL="0" lvl="0" indent="0">
              <a:buClr>
                <a:srgbClr val="F07F09"/>
              </a:buClr>
              <a:buNone/>
            </a:pPr>
            <a:endParaRPr lang="nb-NO" sz="1200" dirty="0">
              <a:solidFill>
                <a:prstClr val="black"/>
              </a:solidFill>
            </a:endParaRPr>
          </a:p>
          <a:p>
            <a:pPr lvl="0">
              <a:buClr>
                <a:srgbClr val="F07F09"/>
              </a:buClr>
            </a:pPr>
            <a:r>
              <a:rPr lang="nb-NO" sz="2800" dirty="0">
                <a:solidFill>
                  <a:prstClr val="black"/>
                </a:solidFill>
              </a:rPr>
              <a:t>mer motiverende </a:t>
            </a:r>
          </a:p>
          <a:p>
            <a:pPr marL="0" lvl="0" indent="0">
              <a:buClr>
                <a:srgbClr val="F07F09"/>
              </a:buClr>
              <a:buNone/>
            </a:pPr>
            <a:endParaRPr lang="nb-NO" sz="1200" dirty="0">
              <a:solidFill>
                <a:prstClr val="black"/>
              </a:solidFill>
            </a:endParaRPr>
          </a:p>
          <a:p>
            <a:pPr lvl="0">
              <a:buClr>
                <a:srgbClr val="F07F09"/>
              </a:buClr>
            </a:pPr>
            <a:r>
              <a:rPr lang="nb-NO" sz="2800" dirty="0">
                <a:solidFill>
                  <a:prstClr val="black"/>
                </a:solidFill>
              </a:rPr>
              <a:t>mer utfordrende 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" t="5649" r="16199"/>
          <a:stretch/>
        </p:blipFill>
        <p:spPr>
          <a:xfrm>
            <a:off x="5783164" y="3861048"/>
            <a:ext cx="3369212" cy="264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2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75978" y="1091645"/>
            <a:ext cx="4032448" cy="5400600"/>
          </a:xfrm>
        </p:spPr>
        <p:txBody>
          <a:bodyPr/>
          <a:lstStyle/>
          <a:p>
            <a:r>
              <a:rPr lang="nb-NO" sz="2000" dirty="0" smtClean="0"/>
              <a:t>Utdanningsdirektoratet </a:t>
            </a:r>
            <a:r>
              <a:rPr lang="nb-NO" sz="2000" dirty="0"/>
              <a:t>har </a:t>
            </a:r>
            <a:r>
              <a:rPr lang="nb-NO" sz="2000" dirty="0" smtClean="0"/>
              <a:t>plukket </a:t>
            </a:r>
            <a:r>
              <a:rPr lang="nb-NO" sz="2000" dirty="0"/>
              <a:t>ut 34 kommuner </a:t>
            </a:r>
            <a:r>
              <a:rPr lang="nb-NO" sz="2000" dirty="0" smtClean="0"/>
              <a:t>av </a:t>
            </a:r>
            <a:r>
              <a:rPr lang="nb-NO" sz="2000" dirty="0"/>
              <a:t>i alt 65 søkere for 2015. 20 millioner kroner er satt av til det nasjonale prosjektet.</a:t>
            </a:r>
          </a:p>
          <a:p>
            <a:r>
              <a:rPr lang="nb-NO" sz="2000" dirty="0"/>
              <a:t>Disse kommunene blir en viktig del av den nye, nasjonale strategien på realfag, der ambisjonen er at elevene skal bli bedre i matematikk og naturfag. </a:t>
            </a:r>
          </a:p>
          <a:p>
            <a:r>
              <a:rPr lang="nb-NO" sz="2000" dirty="0"/>
              <a:t>Prosjektet er sterkt inspirert av danske </a:t>
            </a:r>
            <a:r>
              <a:rPr lang="nb-NO" sz="2000" dirty="0" err="1"/>
              <a:t>Science</a:t>
            </a:r>
            <a:r>
              <a:rPr lang="nb-NO" sz="2000" dirty="0"/>
              <a:t>-kommuner. I perioden 2008-2011 fikk 25 danske kommuner status som </a:t>
            </a:r>
            <a:r>
              <a:rPr lang="nb-NO" sz="2000" dirty="0" err="1"/>
              <a:t>Science</a:t>
            </a:r>
            <a:r>
              <a:rPr lang="nb-NO" sz="2000" dirty="0"/>
              <a:t>-kommune</a:t>
            </a:r>
          </a:p>
          <a:p>
            <a:endParaRPr lang="nb-NO" sz="1600" dirty="0"/>
          </a:p>
        </p:txBody>
      </p:sp>
      <p:sp>
        <p:nvSpPr>
          <p:cNvPr id="5" name="Rektangel 4"/>
          <p:cNvSpPr/>
          <p:nvPr/>
        </p:nvSpPr>
        <p:spPr>
          <a:xfrm>
            <a:off x="683568" y="260648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400" b="1" dirty="0"/>
              <a:t>Alta er 1 av 34 kommuner i Norge som kan smykke seg med denne tittelen</a:t>
            </a:r>
            <a:endParaRPr lang="nb-NO" sz="2400" dirty="0"/>
          </a:p>
        </p:txBody>
      </p:sp>
      <p:sp>
        <p:nvSpPr>
          <p:cNvPr id="6" name="Rektangel 5"/>
          <p:cNvSpPr/>
          <p:nvPr/>
        </p:nvSpPr>
        <p:spPr>
          <a:xfrm>
            <a:off x="4907527" y="3829535"/>
            <a:ext cx="42509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000" dirty="0"/>
              <a:t>– Et viktig mål med realfagskommunene er å lære hvordan barnehager og skoler kan løfte seg ut av realfagsproblemet vi har i Norge, sier kunnskapsminister Torbjørn Røe Isaksen.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232" y="967329"/>
            <a:ext cx="4247964" cy="283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24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11560" y="14108"/>
            <a:ext cx="7920880" cy="936104"/>
          </a:xfrm>
        </p:spPr>
        <p:txBody>
          <a:bodyPr/>
          <a:lstStyle/>
          <a:p>
            <a:r>
              <a:rPr lang="nb-NO" dirty="0" smtClean="0"/>
              <a:t>Sammen om det viktigste 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" t="1604" r="3876"/>
          <a:stretch/>
        </p:blipFill>
        <p:spPr bwMode="auto">
          <a:xfrm>
            <a:off x="395536" y="939552"/>
            <a:ext cx="8510953" cy="551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1" t="33057" r="52459" b="59652"/>
          <a:stretch/>
        </p:blipFill>
        <p:spPr bwMode="auto">
          <a:xfrm>
            <a:off x="-52414" y="2996953"/>
            <a:ext cx="9144000" cy="858828"/>
          </a:xfrm>
          <a:prstGeom prst="rect">
            <a:avLst/>
          </a:prstGeom>
          <a:noFill/>
          <a:ln>
            <a:noFill/>
          </a:ln>
          <a:effectLst>
            <a:glow rad="127000">
              <a:srgbClr val="7030A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72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theme1.xml><?xml version="1.0" encoding="utf-8"?>
<a:theme xmlns:a="http://schemas.openxmlformats.org/drawingml/2006/main" name="Tema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mmune1">
      <a:majorFont>
        <a:latin typeface="Museo Slab 500"/>
        <a:ea typeface="ＭＳ Ｐゴシック"/>
        <a:cs typeface=""/>
      </a:majorFont>
      <a:minorFont>
        <a:latin typeface="Museo Sans 500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Bris">
  <a:themeElements>
    <a:clrScheme name="Bris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is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is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mmune1">
      <a:majorFont>
        <a:latin typeface="Museo Slab 500"/>
        <a:ea typeface="ＭＳ Ｐゴシック"/>
        <a:cs typeface=""/>
      </a:majorFont>
      <a:minorFont>
        <a:latin typeface="Museo Sans 500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mmune1">
      <a:majorFont>
        <a:latin typeface="Museo Slab 500"/>
        <a:ea typeface="ＭＳ Ｐゴシック"/>
        <a:cs typeface=""/>
      </a:majorFont>
      <a:minorFont>
        <a:latin typeface="Museo Sans 500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mmune1">
      <a:majorFont>
        <a:latin typeface="Museo Slab 500"/>
        <a:ea typeface="ＭＳ Ｐゴシック"/>
        <a:cs typeface=""/>
      </a:majorFont>
      <a:minorFont>
        <a:latin typeface="Museo Sans 500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mmune1">
      <a:majorFont>
        <a:latin typeface="Museo Slab 500"/>
        <a:ea typeface="ＭＳ Ｐゴシック"/>
        <a:cs typeface=""/>
      </a:majorFont>
      <a:minorFont>
        <a:latin typeface="Museo Sans 500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mmune1">
      <a:majorFont>
        <a:latin typeface="Museo Slab 500"/>
        <a:ea typeface="ＭＳ Ｐゴシック"/>
        <a:cs typeface=""/>
      </a:majorFont>
      <a:minorFont>
        <a:latin typeface="Museo Sans 500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mmune1">
      <a:majorFont>
        <a:latin typeface="Museo Slab 500"/>
        <a:ea typeface="ＭＳ Ｐゴシック"/>
        <a:cs typeface=""/>
      </a:majorFont>
      <a:minorFont>
        <a:latin typeface="Museo Sans 500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ema 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mmune1">
      <a:majorFont>
        <a:latin typeface="Museo Slab 500"/>
        <a:ea typeface="ＭＳ Ｐゴシック"/>
        <a:cs typeface=""/>
      </a:majorFont>
      <a:minorFont>
        <a:latin typeface="Museo Sans 500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ema 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mmune1">
      <a:majorFont>
        <a:latin typeface="Museo Slab 500"/>
        <a:ea typeface="ＭＳ Ｐゴシック"/>
        <a:cs typeface=""/>
      </a:majorFont>
      <a:minorFont>
        <a:latin typeface="Museo Sans 500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68489</TotalTime>
  <Words>945</Words>
  <Application>Microsoft Office PowerPoint</Application>
  <PresentationFormat>Skjermfremvisning (4:3)</PresentationFormat>
  <Paragraphs>208</Paragraphs>
  <Slides>39</Slides>
  <Notes>10</Notes>
  <HiddenSlides>0</HiddenSlides>
  <MMClips>0</MMClips>
  <ScaleCrop>false</ScaleCrop>
  <HeadingPairs>
    <vt:vector size="4" baseType="variant">
      <vt:variant>
        <vt:lpstr>Tema</vt:lpstr>
      </vt:variant>
      <vt:variant>
        <vt:i4>10</vt:i4>
      </vt:variant>
      <vt:variant>
        <vt:lpstr>Lysbildetitler</vt:lpstr>
      </vt:variant>
      <vt:variant>
        <vt:i4>39</vt:i4>
      </vt:variant>
    </vt:vector>
  </HeadingPairs>
  <TitlesOfParts>
    <vt:vector size="49" baseType="lpstr">
      <vt:lpstr>Tema 1</vt:lpstr>
      <vt:lpstr>Tema 2</vt:lpstr>
      <vt:lpstr>Tema 4</vt:lpstr>
      <vt:lpstr>Tema 5</vt:lpstr>
      <vt:lpstr>Tema 6</vt:lpstr>
      <vt:lpstr>Tema 7</vt:lpstr>
      <vt:lpstr>Tema 8</vt:lpstr>
      <vt:lpstr>Tema 9</vt:lpstr>
      <vt:lpstr>Tema 10</vt:lpstr>
      <vt:lpstr>Bris</vt:lpstr>
      <vt:lpstr> Rådgiver: Trond Einar Persen</vt:lpstr>
      <vt:lpstr>PowerPoint-presentasjon</vt:lpstr>
      <vt:lpstr>Politisk oppdrag – Realfagskommune  19/01-15 </vt:lpstr>
      <vt:lpstr>Politisk oppdrag – Vitensenter  19/01-15</vt:lpstr>
      <vt:lpstr>PowerPoint-presentasjon</vt:lpstr>
      <vt:lpstr>Bakgrunn for å bli Realfagskommune</vt:lpstr>
      <vt:lpstr>Mestring i Altaskolen 2014-2018 (MIA)</vt:lpstr>
      <vt:lpstr>PowerPoint-presentasjon</vt:lpstr>
      <vt:lpstr>Sammen om det viktigste </vt:lpstr>
      <vt:lpstr>PowerPoint-presentasjon</vt:lpstr>
      <vt:lpstr>Algebra </vt:lpstr>
      <vt:lpstr>PowerPoint-presentasjon</vt:lpstr>
      <vt:lpstr>PowerPoint-presentasjon</vt:lpstr>
      <vt:lpstr>PowerPoint-presentasjon</vt:lpstr>
      <vt:lpstr>Samspill med næringslivet  </vt:lpstr>
      <vt:lpstr>Vitenuka, en vitenskapsfestival </vt:lpstr>
      <vt:lpstr>PowerPoint-presentasjon</vt:lpstr>
      <vt:lpstr>Vitenuka</vt:lpstr>
      <vt:lpstr>Statistikk</vt:lpstr>
      <vt:lpstr>PowerPoint-presentasjon</vt:lpstr>
      <vt:lpstr>Aktivitetspedagogikk – utforskende arbeid</vt:lpstr>
      <vt:lpstr>Hvorfor Vitenuka</vt:lpstr>
      <vt:lpstr>Hvorfor Vitenuka - UiT</vt:lpstr>
      <vt:lpstr>Den Naturlige Skolesekken og lektor2</vt:lpstr>
      <vt:lpstr>PowerPoint-presentasjon</vt:lpstr>
      <vt:lpstr>6.og 7.klasse forsker på   Plastavfall   – kan jeg som forbruker gjøre en forandring?</vt:lpstr>
      <vt:lpstr>PowerPoint-presentasjon</vt:lpstr>
      <vt:lpstr>Produksjon av  handlenett</vt:lpstr>
      <vt:lpstr>              Lektor2 – Samarbeid med arbeidslivet om undervisning i realfag</vt:lpstr>
      <vt:lpstr>Oppdragsbrev fra DNB</vt:lpstr>
      <vt:lpstr>PowerPoint-presentasjon</vt:lpstr>
      <vt:lpstr>Programmering og algoritmisk tankegang</vt:lpstr>
      <vt:lpstr>WE DO</vt:lpstr>
      <vt:lpstr>FIRST LEGO League</vt:lpstr>
      <vt:lpstr>Oppsummering prosjektstøtte pr 1/3-18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Vidar Thomassen</dc:creator>
  <cp:lastModifiedBy>Trond Einar Persen</cp:lastModifiedBy>
  <cp:revision>313</cp:revision>
  <cp:lastPrinted>2014-04-03T10:24:26Z</cp:lastPrinted>
  <dcterms:created xsi:type="dcterms:W3CDTF">2012-04-27T12:56:39Z</dcterms:created>
  <dcterms:modified xsi:type="dcterms:W3CDTF">2018-03-12T12:41:03Z</dcterms:modified>
</cp:coreProperties>
</file>